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1" r:id="rId4"/>
    <p:sldId id="262" r:id="rId5"/>
    <p:sldId id="263" r:id="rId6"/>
    <p:sldId id="264" r:id="rId7"/>
    <p:sldId id="265" r:id="rId8"/>
    <p:sldId id="266" r:id="rId9"/>
    <p:sldId id="267" r:id="rId1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45"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BF26CB-A90E-40E2-8467-43E6B24A920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94790E9F-2DCA-4D6B-AE31-7F9BE33D7B73}">
      <dgm:prSet phldrT="[Metin]"/>
      <dgm:spPr/>
      <dgm:t>
        <a:bodyPr/>
        <a:lstStyle/>
        <a:p>
          <a:r>
            <a:rPr lang="tr-TR" dirty="0" smtClean="0"/>
            <a:t>Sağlığınızı Tehdit Eden Durumlar</a:t>
          </a:r>
          <a:endParaRPr lang="tr-TR" dirty="0"/>
        </a:p>
      </dgm:t>
    </dgm:pt>
    <dgm:pt modelId="{88F010CA-72ED-4860-9ADD-A3AF58EB13BD}" type="parTrans" cxnId="{08997FC8-E6BD-470E-BC84-FA73BFC5D921}">
      <dgm:prSet/>
      <dgm:spPr/>
      <dgm:t>
        <a:bodyPr/>
        <a:lstStyle/>
        <a:p>
          <a:endParaRPr lang="tr-TR"/>
        </a:p>
      </dgm:t>
    </dgm:pt>
    <dgm:pt modelId="{BC5C1001-2387-4BC7-BBE9-F9B046947E53}" type="sibTrans" cxnId="{08997FC8-E6BD-470E-BC84-FA73BFC5D921}">
      <dgm:prSet/>
      <dgm:spPr/>
      <dgm:t>
        <a:bodyPr/>
        <a:lstStyle/>
        <a:p>
          <a:endParaRPr lang="tr-TR"/>
        </a:p>
      </dgm:t>
    </dgm:pt>
    <dgm:pt modelId="{1B5167B7-8E79-4D0E-A519-DE046F4440EC}">
      <dgm:prSet phldrT="[Metin]"/>
      <dgm:spPr/>
      <dgm:t>
        <a:bodyPr/>
        <a:lstStyle/>
        <a:p>
          <a:r>
            <a:rPr lang="tr-TR" dirty="0" smtClean="0"/>
            <a:t>Bayılma</a:t>
          </a:r>
          <a:endParaRPr lang="tr-TR" dirty="0"/>
        </a:p>
      </dgm:t>
    </dgm:pt>
    <dgm:pt modelId="{DA601988-2D94-4C87-A229-AEADF2F8EF4F}" type="parTrans" cxnId="{A8516506-E440-44FD-86E9-A6B4F24C6430}">
      <dgm:prSet/>
      <dgm:spPr/>
      <dgm:t>
        <a:bodyPr/>
        <a:lstStyle/>
        <a:p>
          <a:endParaRPr lang="tr-TR"/>
        </a:p>
      </dgm:t>
    </dgm:pt>
    <dgm:pt modelId="{6E711A1A-9AA2-4E6A-898A-6A3633A36E7F}" type="sibTrans" cxnId="{A8516506-E440-44FD-86E9-A6B4F24C6430}">
      <dgm:prSet/>
      <dgm:spPr/>
      <dgm:t>
        <a:bodyPr/>
        <a:lstStyle/>
        <a:p>
          <a:endParaRPr lang="tr-TR"/>
        </a:p>
      </dgm:t>
    </dgm:pt>
    <dgm:pt modelId="{C0A53A19-A840-40DE-A761-630D71CE0FFF}">
      <dgm:prSet phldrT="[Metin]"/>
      <dgm:spPr/>
      <dgm:t>
        <a:bodyPr/>
        <a:lstStyle/>
        <a:p>
          <a:r>
            <a:rPr lang="tr-TR" dirty="0" smtClean="0"/>
            <a:t>Yangın Durumunda</a:t>
          </a:r>
          <a:endParaRPr lang="tr-TR" dirty="0"/>
        </a:p>
      </dgm:t>
    </dgm:pt>
    <dgm:pt modelId="{11BA8503-CCC7-4518-BED6-1045D2752909}" type="parTrans" cxnId="{FD925EB1-BDB2-430B-AF02-D3D95283FF56}">
      <dgm:prSet/>
      <dgm:spPr/>
      <dgm:t>
        <a:bodyPr/>
        <a:lstStyle/>
        <a:p>
          <a:endParaRPr lang="tr-TR"/>
        </a:p>
      </dgm:t>
    </dgm:pt>
    <dgm:pt modelId="{ED25E205-D520-40EB-B6FD-429788C72730}" type="sibTrans" cxnId="{FD925EB1-BDB2-430B-AF02-D3D95283FF56}">
      <dgm:prSet/>
      <dgm:spPr/>
      <dgm:t>
        <a:bodyPr/>
        <a:lstStyle/>
        <a:p>
          <a:endParaRPr lang="tr-TR"/>
        </a:p>
      </dgm:t>
    </dgm:pt>
    <dgm:pt modelId="{E070F9F1-F1AC-413A-BE78-1A4830718D2F}">
      <dgm:prSet phldrT="[Metin]"/>
      <dgm:spPr/>
      <dgm:t>
        <a:bodyPr/>
        <a:lstStyle/>
        <a:p>
          <a:r>
            <a:rPr lang="tr-TR" dirty="0" smtClean="0"/>
            <a:t>Bina Yangını</a:t>
          </a:r>
          <a:endParaRPr lang="tr-TR" dirty="0"/>
        </a:p>
      </dgm:t>
    </dgm:pt>
    <dgm:pt modelId="{75741E86-E561-46F2-B0DD-31035A3E70B2}" type="parTrans" cxnId="{5C25625F-0EA4-4106-9ADF-B0258F09E9EF}">
      <dgm:prSet/>
      <dgm:spPr/>
      <dgm:t>
        <a:bodyPr/>
        <a:lstStyle/>
        <a:p>
          <a:endParaRPr lang="tr-TR"/>
        </a:p>
      </dgm:t>
    </dgm:pt>
    <dgm:pt modelId="{ADB55911-3E49-4AEA-A9E9-773A2E2822EA}" type="sibTrans" cxnId="{5C25625F-0EA4-4106-9ADF-B0258F09E9EF}">
      <dgm:prSet/>
      <dgm:spPr/>
      <dgm:t>
        <a:bodyPr/>
        <a:lstStyle/>
        <a:p>
          <a:endParaRPr lang="tr-TR"/>
        </a:p>
      </dgm:t>
    </dgm:pt>
    <dgm:pt modelId="{E3102BC5-7DEE-4AA9-990F-57D991C92EDB}">
      <dgm:prSet phldrT="[Metin]"/>
      <dgm:spPr/>
      <dgm:t>
        <a:bodyPr/>
        <a:lstStyle/>
        <a:p>
          <a:r>
            <a:rPr lang="tr-TR" dirty="0" smtClean="0"/>
            <a:t>Orman Yangını</a:t>
          </a:r>
          <a:endParaRPr lang="tr-TR" dirty="0"/>
        </a:p>
      </dgm:t>
    </dgm:pt>
    <dgm:pt modelId="{81A83300-2AD1-4A4C-96F7-1312962EE3B5}" type="parTrans" cxnId="{9F088B27-08E5-47AA-9DD7-6E9BC2428746}">
      <dgm:prSet/>
      <dgm:spPr/>
      <dgm:t>
        <a:bodyPr/>
        <a:lstStyle/>
        <a:p>
          <a:endParaRPr lang="tr-TR"/>
        </a:p>
      </dgm:t>
    </dgm:pt>
    <dgm:pt modelId="{45B7FFE6-60DD-4E14-AE88-E7BE1F50D592}" type="sibTrans" cxnId="{9F088B27-08E5-47AA-9DD7-6E9BC2428746}">
      <dgm:prSet/>
      <dgm:spPr/>
      <dgm:t>
        <a:bodyPr/>
        <a:lstStyle/>
        <a:p>
          <a:endParaRPr lang="tr-TR"/>
        </a:p>
      </dgm:t>
    </dgm:pt>
    <dgm:pt modelId="{5FA5CA7D-1635-477C-B04D-87ACCB0CB238}">
      <dgm:prSet phldrT="[Metin]"/>
      <dgm:spPr/>
      <dgm:t>
        <a:bodyPr/>
        <a:lstStyle/>
        <a:p>
          <a:r>
            <a:rPr lang="tr-TR" dirty="0" smtClean="0"/>
            <a:t>Doğal Afet Durumlarında</a:t>
          </a:r>
          <a:endParaRPr lang="tr-TR" dirty="0"/>
        </a:p>
      </dgm:t>
    </dgm:pt>
    <dgm:pt modelId="{80CC6424-4B3A-43AB-B32C-2C4212D3ED76}" type="parTrans" cxnId="{DA03AC1D-1ABC-42A7-9E7B-063A1F637E91}">
      <dgm:prSet/>
      <dgm:spPr/>
      <dgm:t>
        <a:bodyPr/>
        <a:lstStyle/>
        <a:p>
          <a:endParaRPr lang="tr-TR"/>
        </a:p>
      </dgm:t>
    </dgm:pt>
    <dgm:pt modelId="{CCD7144F-3E1D-4F1B-9CCB-9628E14FDA6B}" type="sibTrans" cxnId="{DA03AC1D-1ABC-42A7-9E7B-063A1F637E91}">
      <dgm:prSet/>
      <dgm:spPr/>
      <dgm:t>
        <a:bodyPr/>
        <a:lstStyle/>
        <a:p>
          <a:endParaRPr lang="tr-TR"/>
        </a:p>
      </dgm:t>
    </dgm:pt>
    <dgm:pt modelId="{CFB850BF-07C8-44B4-9CFA-6AB60B89BDB8}">
      <dgm:prSet phldrT="[Metin]"/>
      <dgm:spPr/>
      <dgm:t>
        <a:bodyPr/>
        <a:lstStyle/>
        <a:p>
          <a:r>
            <a:rPr lang="tr-TR" dirty="0" smtClean="0"/>
            <a:t>Deprem</a:t>
          </a:r>
          <a:endParaRPr lang="tr-TR" dirty="0"/>
        </a:p>
      </dgm:t>
    </dgm:pt>
    <dgm:pt modelId="{3CFC18F2-4F99-4CBE-A4D2-66D6D6EE38A6}" type="parTrans" cxnId="{36DFE732-A2FF-4C50-80C9-52B22F029AD1}">
      <dgm:prSet/>
      <dgm:spPr/>
      <dgm:t>
        <a:bodyPr/>
        <a:lstStyle/>
        <a:p>
          <a:endParaRPr lang="tr-TR"/>
        </a:p>
      </dgm:t>
    </dgm:pt>
    <dgm:pt modelId="{6765D1DA-A7F9-44D3-8029-1CE0F7F96F77}" type="sibTrans" cxnId="{36DFE732-A2FF-4C50-80C9-52B22F029AD1}">
      <dgm:prSet/>
      <dgm:spPr/>
      <dgm:t>
        <a:bodyPr/>
        <a:lstStyle/>
        <a:p>
          <a:endParaRPr lang="tr-TR"/>
        </a:p>
      </dgm:t>
    </dgm:pt>
    <dgm:pt modelId="{A732BA1F-B03D-4781-B341-EA53A5324407}">
      <dgm:prSet phldrT="[Metin]"/>
      <dgm:spPr/>
      <dgm:t>
        <a:bodyPr/>
        <a:lstStyle/>
        <a:p>
          <a:r>
            <a:rPr lang="tr-TR" dirty="0" smtClean="0"/>
            <a:t>Kalp rahatsızlığı</a:t>
          </a:r>
          <a:endParaRPr lang="tr-TR" dirty="0"/>
        </a:p>
      </dgm:t>
    </dgm:pt>
    <dgm:pt modelId="{B36C54AD-E649-4408-A71F-F592DA49F8BE}" type="parTrans" cxnId="{1111CB22-8435-4AF1-AB94-2774C0718B74}">
      <dgm:prSet/>
      <dgm:spPr/>
      <dgm:t>
        <a:bodyPr/>
        <a:lstStyle/>
        <a:p>
          <a:endParaRPr lang="tr-TR"/>
        </a:p>
      </dgm:t>
    </dgm:pt>
    <dgm:pt modelId="{AEDB123D-C740-44D1-909F-5E8F5B776121}" type="sibTrans" cxnId="{1111CB22-8435-4AF1-AB94-2774C0718B74}">
      <dgm:prSet/>
      <dgm:spPr/>
      <dgm:t>
        <a:bodyPr/>
        <a:lstStyle/>
        <a:p>
          <a:endParaRPr lang="tr-TR"/>
        </a:p>
      </dgm:t>
    </dgm:pt>
    <dgm:pt modelId="{EA75291B-7DE4-4A01-8C7D-768244F7A558}">
      <dgm:prSet phldrT="[Metin]"/>
      <dgm:spPr/>
      <dgm:t>
        <a:bodyPr/>
        <a:lstStyle/>
        <a:p>
          <a:r>
            <a:rPr lang="tr-TR" dirty="0" smtClean="0"/>
            <a:t>Solunum Sıkıntısı vb.</a:t>
          </a:r>
          <a:endParaRPr lang="tr-TR" dirty="0"/>
        </a:p>
      </dgm:t>
    </dgm:pt>
    <dgm:pt modelId="{49665B94-4FBA-4472-9472-51A8D2E5D7E0}" type="parTrans" cxnId="{B07CA6A1-8C12-49D3-BCEB-B3B40420367A}">
      <dgm:prSet/>
      <dgm:spPr/>
      <dgm:t>
        <a:bodyPr/>
        <a:lstStyle/>
        <a:p>
          <a:endParaRPr lang="tr-TR"/>
        </a:p>
      </dgm:t>
    </dgm:pt>
    <dgm:pt modelId="{468764D8-C7D7-4855-85FF-06CE93DF9DCC}" type="sibTrans" cxnId="{B07CA6A1-8C12-49D3-BCEB-B3B40420367A}">
      <dgm:prSet/>
      <dgm:spPr/>
      <dgm:t>
        <a:bodyPr/>
        <a:lstStyle/>
        <a:p>
          <a:endParaRPr lang="tr-TR"/>
        </a:p>
      </dgm:t>
    </dgm:pt>
    <dgm:pt modelId="{4B7DE8DB-2D68-403B-A284-005F0A116608}">
      <dgm:prSet phldrT="[Metin]"/>
      <dgm:spPr/>
      <dgm:t>
        <a:bodyPr/>
        <a:lstStyle/>
        <a:p>
          <a:r>
            <a:rPr lang="tr-TR" dirty="0" smtClean="0"/>
            <a:t>Araç Yangını vb.</a:t>
          </a:r>
          <a:endParaRPr lang="tr-TR" dirty="0"/>
        </a:p>
      </dgm:t>
    </dgm:pt>
    <dgm:pt modelId="{55CDBCED-9EAC-4ADB-A74F-91BF1FC0F8EA}" type="parTrans" cxnId="{BC5C6710-8764-4BE7-8162-8164FAB3E40E}">
      <dgm:prSet/>
      <dgm:spPr/>
      <dgm:t>
        <a:bodyPr/>
        <a:lstStyle/>
        <a:p>
          <a:endParaRPr lang="tr-TR"/>
        </a:p>
      </dgm:t>
    </dgm:pt>
    <dgm:pt modelId="{EF7FE8A1-5A81-45E0-A9EA-9CFBD6DDA6E3}" type="sibTrans" cxnId="{BC5C6710-8764-4BE7-8162-8164FAB3E40E}">
      <dgm:prSet/>
      <dgm:spPr/>
      <dgm:t>
        <a:bodyPr/>
        <a:lstStyle/>
        <a:p>
          <a:endParaRPr lang="tr-TR"/>
        </a:p>
      </dgm:t>
    </dgm:pt>
    <dgm:pt modelId="{5F9F1A82-BB31-4863-8D18-150403DEA870}">
      <dgm:prSet phldrT="[Metin]"/>
      <dgm:spPr/>
      <dgm:t>
        <a:bodyPr/>
        <a:lstStyle/>
        <a:p>
          <a:r>
            <a:rPr lang="tr-TR" dirty="0" smtClean="0"/>
            <a:t>Sel</a:t>
          </a:r>
          <a:endParaRPr lang="tr-TR" dirty="0"/>
        </a:p>
      </dgm:t>
    </dgm:pt>
    <dgm:pt modelId="{0FCA0551-3E02-45B8-ACC3-615E66866C15}" type="parTrans" cxnId="{E281136F-53D9-4051-A712-3D6C69749068}">
      <dgm:prSet/>
      <dgm:spPr/>
      <dgm:t>
        <a:bodyPr/>
        <a:lstStyle/>
        <a:p>
          <a:endParaRPr lang="tr-TR"/>
        </a:p>
      </dgm:t>
    </dgm:pt>
    <dgm:pt modelId="{8BBF71CA-E149-44C1-8BB2-199965207D94}" type="sibTrans" cxnId="{E281136F-53D9-4051-A712-3D6C69749068}">
      <dgm:prSet/>
      <dgm:spPr/>
      <dgm:t>
        <a:bodyPr/>
        <a:lstStyle/>
        <a:p>
          <a:endParaRPr lang="tr-TR"/>
        </a:p>
      </dgm:t>
    </dgm:pt>
    <dgm:pt modelId="{4B76F2E8-E34B-4D10-BF0A-E0F616F146F2}">
      <dgm:prSet phldrT="[Metin]"/>
      <dgm:spPr/>
      <dgm:t>
        <a:bodyPr/>
        <a:lstStyle/>
        <a:p>
          <a:r>
            <a:rPr lang="tr-TR" dirty="0" smtClean="0"/>
            <a:t>Heyelan</a:t>
          </a:r>
          <a:endParaRPr lang="tr-TR" dirty="0"/>
        </a:p>
      </dgm:t>
    </dgm:pt>
    <dgm:pt modelId="{20618825-A264-4BF1-831C-447FC95A6999}" type="parTrans" cxnId="{153E0B24-B2C4-4AF0-AEB2-1B536CA4DEA4}">
      <dgm:prSet/>
      <dgm:spPr/>
      <dgm:t>
        <a:bodyPr/>
        <a:lstStyle/>
        <a:p>
          <a:endParaRPr lang="tr-TR"/>
        </a:p>
      </dgm:t>
    </dgm:pt>
    <dgm:pt modelId="{A729744D-86A8-4E9C-9BD4-5D583BEB1365}" type="sibTrans" cxnId="{153E0B24-B2C4-4AF0-AEB2-1B536CA4DEA4}">
      <dgm:prSet/>
      <dgm:spPr/>
      <dgm:t>
        <a:bodyPr/>
        <a:lstStyle/>
        <a:p>
          <a:endParaRPr lang="tr-TR"/>
        </a:p>
      </dgm:t>
    </dgm:pt>
    <dgm:pt modelId="{7E6E0D32-7E34-4DE5-AB1E-D2EB90205B55}">
      <dgm:prSet phldrT="[Metin]"/>
      <dgm:spPr/>
      <dgm:t>
        <a:bodyPr/>
        <a:lstStyle/>
        <a:p>
          <a:r>
            <a:rPr lang="tr-TR" dirty="0" smtClean="0"/>
            <a:t>Çığ vb.</a:t>
          </a:r>
          <a:endParaRPr lang="tr-TR" dirty="0"/>
        </a:p>
      </dgm:t>
    </dgm:pt>
    <dgm:pt modelId="{A932C906-565F-4C69-9797-EEB95E7F905F}" type="parTrans" cxnId="{74F431AE-A90D-4FAD-AAB5-E11142AB411D}">
      <dgm:prSet/>
      <dgm:spPr/>
      <dgm:t>
        <a:bodyPr/>
        <a:lstStyle/>
        <a:p>
          <a:endParaRPr lang="tr-TR"/>
        </a:p>
      </dgm:t>
    </dgm:pt>
    <dgm:pt modelId="{6D3E6DCF-D300-4B22-B397-3F521B78389B}" type="sibTrans" cxnId="{74F431AE-A90D-4FAD-AAB5-E11142AB411D}">
      <dgm:prSet/>
      <dgm:spPr/>
      <dgm:t>
        <a:bodyPr/>
        <a:lstStyle/>
        <a:p>
          <a:endParaRPr lang="tr-TR"/>
        </a:p>
      </dgm:t>
    </dgm:pt>
    <dgm:pt modelId="{50C4647F-656E-4824-AC23-74A78435A7F3}">
      <dgm:prSet/>
      <dgm:spPr/>
      <dgm:t>
        <a:bodyPr/>
        <a:lstStyle/>
        <a:p>
          <a:r>
            <a:rPr lang="tr-TR" dirty="0" smtClean="0"/>
            <a:t>Can ve Mal Güvenliğinin Tehlikeye Düşmesi</a:t>
          </a:r>
          <a:endParaRPr lang="tr-TR" dirty="0"/>
        </a:p>
      </dgm:t>
    </dgm:pt>
    <dgm:pt modelId="{62EE4BD9-B6BF-4432-A690-861832DE8B91}" type="parTrans" cxnId="{B48FB950-9227-44A6-975D-E2E56CEA7827}">
      <dgm:prSet/>
      <dgm:spPr/>
      <dgm:t>
        <a:bodyPr/>
        <a:lstStyle/>
        <a:p>
          <a:endParaRPr lang="tr-TR"/>
        </a:p>
      </dgm:t>
    </dgm:pt>
    <dgm:pt modelId="{0B920727-111B-4FD0-AB7E-8AD4BB80750F}" type="sibTrans" cxnId="{B48FB950-9227-44A6-975D-E2E56CEA7827}">
      <dgm:prSet/>
      <dgm:spPr/>
      <dgm:t>
        <a:bodyPr/>
        <a:lstStyle/>
        <a:p>
          <a:endParaRPr lang="tr-TR"/>
        </a:p>
      </dgm:t>
    </dgm:pt>
    <dgm:pt modelId="{B30287FD-4FD2-49E6-B291-DFD145CD2554}">
      <dgm:prSet/>
      <dgm:spPr/>
      <dgm:t>
        <a:bodyPr/>
        <a:lstStyle/>
        <a:p>
          <a:r>
            <a:rPr lang="tr-TR" dirty="0" smtClean="0"/>
            <a:t>Trafik Kazası</a:t>
          </a:r>
          <a:endParaRPr lang="tr-TR" dirty="0"/>
        </a:p>
      </dgm:t>
    </dgm:pt>
    <dgm:pt modelId="{550FBD6F-EB49-4FB2-91A1-FBC176AC14E0}" type="parTrans" cxnId="{A0B167E1-0EC2-4A23-A18C-C461E0CFB8F9}">
      <dgm:prSet/>
      <dgm:spPr/>
      <dgm:t>
        <a:bodyPr/>
        <a:lstStyle/>
        <a:p>
          <a:endParaRPr lang="tr-TR"/>
        </a:p>
      </dgm:t>
    </dgm:pt>
    <dgm:pt modelId="{D7E43F6B-5EC7-45F3-9F43-2BCA8787EB7A}" type="sibTrans" cxnId="{A0B167E1-0EC2-4A23-A18C-C461E0CFB8F9}">
      <dgm:prSet/>
      <dgm:spPr/>
      <dgm:t>
        <a:bodyPr/>
        <a:lstStyle/>
        <a:p>
          <a:endParaRPr lang="tr-TR"/>
        </a:p>
      </dgm:t>
    </dgm:pt>
    <dgm:pt modelId="{7749F207-5A4A-4388-AC60-6919A7BF8B9B}">
      <dgm:prSet/>
      <dgm:spPr/>
      <dgm:t>
        <a:bodyPr/>
        <a:lstStyle/>
        <a:p>
          <a:r>
            <a:rPr lang="tr-TR" dirty="0" smtClean="0"/>
            <a:t>Hırsızlık</a:t>
          </a:r>
          <a:endParaRPr lang="tr-TR" dirty="0"/>
        </a:p>
      </dgm:t>
    </dgm:pt>
    <dgm:pt modelId="{6187F326-8CB2-4EE4-BD00-3CBEEC9BE658}" type="parTrans" cxnId="{05653366-3766-4FA5-82D1-2F2BB44DAEB9}">
      <dgm:prSet/>
      <dgm:spPr/>
      <dgm:t>
        <a:bodyPr/>
        <a:lstStyle/>
        <a:p>
          <a:endParaRPr lang="tr-TR"/>
        </a:p>
      </dgm:t>
    </dgm:pt>
    <dgm:pt modelId="{B0402541-5F17-4467-9E50-95CA67EDE742}" type="sibTrans" cxnId="{05653366-3766-4FA5-82D1-2F2BB44DAEB9}">
      <dgm:prSet/>
      <dgm:spPr/>
      <dgm:t>
        <a:bodyPr/>
        <a:lstStyle/>
        <a:p>
          <a:endParaRPr lang="tr-TR"/>
        </a:p>
      </dgm:t>
    </dgm:pt>
    <dgm:pt modelId="{20777E04-8E2F-4F01-9C9F-F7DB80990E17}">
      <dgm:prSet/>
      <dgm:spPr/>
      <dgm:t>
        <a:bodyPr/>
        <a:lstStyle/>
        <a:p>
          <a:r>
            <a:rPr lang="tr-TR" dirty="0" smtClean="0"/>
            <a:t>Şiddet</a:t>
          </a:r>
          <a:endParaRPr lang="tr-TR" dirty="0"/>
        </a:p>
      </dgm:t>
    </dgm:pt>
    <dgm:pt modelId="{A27E19DA-9CC0-4369-9654-648F4855B2BB}" type="parTrans" cxnId="{13D33AB0-98B6-4394-83F2-AA7765CFE928}">
      <dgm:prSet/>
      <dgm:spPr/>
      <dgm:t>
        <a:bodyPr/>
        <a:lstStyle/>
        <a:p>
          <a:endParaRPr lang="tr-TR"/>
        </a:p>
      </dgm:t>
    </dgm:pt>
    <dgm:pt modelId="{E857149D-8DE2-432A-9497-964E0B2F0552}" type="sibTrans" cxnId="{13D33AB0-98B6-4394-83F2-AA7765CFE928}">
      <dgm:prSet/>
      <dgm:spPr/>
      <dgm:t>
        <a:bodyPr/>
        <a:lstStyle/>
        <a:p>
          <a:endParaRPr lang="tr-TR"/>
        </a:p>
      </dgm:t>
    </dgm:pt>
    <dgm:pt modelId="{5F6D25A3-897C-4D16-9CFD-34DC09927C8B}">
      <dgm:prSet/>
      <dgm:spPr/>
      <dgm:t>
        <a:bodyPr/>
        <a:lstStyle/>
        <a:p>
          <a:r>
            <a:rPr lang="tr-TR" dirty="0" smtClean="0"/>
            <a:t>Taciz</a:t>
          </a:r>
          <a:endParaRPr lang="tr-TR" dirty="0"/>
        </a:p>
      </dgm:t>
    </dgm:pt>
    <dgm:pt modelId="{2DD1E863-6B35-499B-8858-9A5C8050937E}" type="parTrans" cxnId="{32029B13-8247-445A-A5B6-3BE626813E11}">
      <dgm:prSet/>
      <dgm:spPr/>
      <dgm:t>
        <a:bodyPr/>
        <a:lstStyle/>
        <a:p>
          <a:endParaRPr lang="tr-TR"/>
        </a:p>
      </dgm:t>
    </dgm:pt>
    <dgm:pt modelId="{1B2EA6C7-DC4D-4069-B89E-7E5A1745DBF1}" type="sibTrans" cxnId="{32029B13-8247-445A-A5B6-3BE626813E11}">
      <dgm:prSet/>
      <dgm:spPr/>
      <dgm:t>
        <a:bodyPr/>
        <a:lstStyle/>
        <a:p>
          <a:endParaRPr lang="tr-TR"/>
        </a:p>
      </dgm:t>
    </dgm:pt>
    <dgm:pt modelId="{6CDA11B4-AF82-4D99-8CE9-DBDE99D5C9DA}">
      <dgm:prSet/>
      <dgm:spPr/>
      <dgm:t>
        <a:bodyPr/>
        <a:lstStyle/>
        <a:p>
          <a:r>
            <a:rPr lang="tr-TR" dirty="0" smtClean="0"/>
            <a:t>Kayıp Vakaları vb.</a:t>
          </a:r>
          <a:endParaRPr lang="tr-TR" dirty="0"/>
        </a:p>
      </dgm:t>
    </dgm:pt>
    <dgm:pt modelId="{01D15A51-8BE1-428C-994E-81277FAC455E}" type="parTrans" cxnId="{57737732-B672-41D9-9D34-A15621AFC727}">
      <dgm:prSet/>
      <dgm:spPr/>
      <dgm:t>
        <a:bodyPr/>
        <a:lstStyle/>
        <a:p>
          <a:endParaRPr lang="tr-TR"/>
        </a:p>
      </dgm:t>
    </dgm:pt>
    <dgm:pt modelId="{E1F0D072-215C-4574-B2CC-4B0EFE6572CC}" type="sibTrans" cxnId="{57737732-B672-41D9-9D34-A15621AFC727}">
      <dgm:prSet/>
      <dgm:spPr/>
      <dgm:t>
        <a:bodyPr/>
        <a:lstStyle/>
        <a:p>
          <a:endParaRPr lang="tr-TR"/>
        </a:p>
      </dgm:t>
    </dgm:pt>
    <dgm:pt modelId="{C9C0626E-8913-4855-88C6-5CD29287B3D8}">
      <dgm:prSet/>
      <dgm:spPr/>
      <dgm:t>
        <a:bodyPr/>
        <a:lstStyle/>
        <a:p>
          <a:r>
            <a:rPr lang="tr-TR" dirty="0" smtClean="0"/>
            <a:t>Hayvanlara Karşı İşlenen Suçlar</a:t>
          </a:r>
          <a:endParaRPr lang="tr-TR" dirty="0"/>
        </a:p>
      </dgm:t>
    </dgm:pt>
    <dgm:pt modelId="{382CA949-2031-4F94-A09E-F6A4D05765CF}" type="parTrans" cxnId="{D28038F0-294B-492A-9165-33AAAD6A7AE9}">
      <dgm:prSet/>
      <dgm:spPr/>
      <dgm:t>
        <a:bodyPr/>
        <a:lstStyle/>
        <a:p>
          <a:endParaRPr lang="tr-TR"/>
        </a:p>
      </dgm:t>
    </dgm:pt>
    <dgm:pt modelId="{7D7F47CA-AB44-46E9-9022-0A6C86013677}" type="sibTrans" cxnId="{D28038F0-294B-492A-9165-33AAAD6A7AE9}">
      <dgm:prSet/>
      <dgm:spPr/>
      <dgm:t>
        <a:bodyPr/>
        <a:lstStyle/>
        <a:p>
          <a:endParaRPr lang="tr-TR"/>
        </a:p>
      </dgm:t>
    </dgm:pt>
    <dgm:pt modelId="{8913F27A-4534-4264-BF63-6E5BE1A20D84}">
      <dgm:prSet/>
      <dgm:spPr/>
      <dgm:t>
        <a:bodyPr/>
        <a:lstStyle/>
        <a:p>
          <a:r>
            <a:rPr lang="tr-TR" dirty="0" smtClean="0"/>
            <a:t>Hayvana Eziyet</a:t>
          </a:r>
          <a:endParaRPr lang="tr-TR" dirty="0"/>
        </a:p>
      </dgm:t>
    </dgm:pt>
    <dgm:pt modelId="{632D361F-5E45-495A-9B3A-53E28BB1AFC9}" type="parTrans" cxnId="{C95876F4-1555-4BC3-B3AE-12AE77B6ED2E}">
      <dgm:prSet/>
      <dgm:spPr/>
      <dgm:t>
        <a:bodyPr/>
        <a:lstStyle/>
        <a:p>
          <a:endParaRPr lang="tr-TR"/>
        </a:p>
      </dgm:t>
    </dgm:pt>
    <dgm:pt modelId="{F87D02AE-DA64-40B5-954C-A4D0E64F5BD1}" type="sibTrans" cxnId="{C95876F4-1555-4BC3-B3AE-12AE77B6ED2E}">
      <dgm:prSet/>
      <dgm:spPr/>
      <dgm:t>
        <a:bodyPr/>
        <a:lstStyle/>
        <a:p>
          <a:endParaRPr lang="tr-TR"/>
        </a:p>
      </dgm:t>
    </dgm:pt>
    <dgm:pt modelId="{C147D6F1-F2B6-4AF0-B2B7-835154D9B356}">
      <dgm:prSet/>
      <dgm:spPr/>
      <dgm:t>
        <a:bodyPr/>
        <a:lstStyle/>
        <a:p>
          <a:r>
            <a:rPr lang="tr-TR" dirty="0" smtClean="0"/>
            <a:t>Taciz/Tecavüz</a:t>
          </a:r>
          <a:endParaRPr lang="tr-TR" dirty="0"/>
        </a:p>
      </dgm:t>
    </dgm:pt>
    <dgm:pt modelId="{D8A2E4F2-DA46-4CC3-B564-9A51FE4D4A02}" type="parTrans" cxnId="{D3CEA866-3B63-42AB-A458-97411FEEB988}">
      <dgm:prSet/>
      <dgm:spPr/>
      <dgm:t>
        <a:bodyPr/>
        <a:lstStyle/>
        <a:p>
          <a:endParaRPr lang="tr-TR"/>
        </a:p>
      </dgm:t>
    </dgm:pt>
    <dgm:pt modelId="{D742E103-7E0C-498A-BB8F-E4FAD515762D}" type="sibTrans" cxnId="{D3CEA866-3B63-42AB-A458-97411FEEB988}">
      <dgm:prSet/>
      <dgm:spPr/>
      <dgm:t>
        <a:bodyPr/>
        <a:lstStyle/>
        <a:p>
          <a:endParaRPr lang="tr-TR"/>
        </a:p>
      </dgm:t>
    </dgm:pt>
    <dgm:pt modelId="{19E4F5C6-DEB9-4BF6-8442-4D0D25E4AABE}">
      <dgm:prSet/>
      <dgm:spPr/>
      <dgm:t>
        <a:bodyPr/>
        <a:lstStyle/>
        <a:p>
          <a:r>
            <a:rPr lang="tr-TR" dirty="0" smtClean="0"/>
            <a:t>Sahipli Tehlikeli Hayvanlar</a:t>
          </a:r>
          <a:endParaRPr lang="tr-TR" dirty="0"/>
        </a:p>
      </dgm:t>
    </dgm:pt>
    <dgm:pt modelId="{AE288572-E418-4849-A56F-42EDDEA489E0}" type="parTrans" cxnId="{DE9BA20F-0F33-48DD-BB20-1FBE6EC03406}">
      <dgm:prSet/>
      <dgm:spPr/>
      <dgm:t>
        <a:bodyPr/>
        <a:lstStyle/>
        <a:p>
          <a:endParaRPr lang="tr-TR"/>
        </a:p>
      </dgm:t>
    </dgm:pt>
    <dgm:pt modelId="{2EF50C32-A32D-4805-9ABE-171A7C008907}" type="sibTrans" cxnId="{DE9BA20F-0F33-48DD-BB20-1FBE6EC03406}">
      <dgm:prSet/>
      <dgm:spPr/>
      <dgm:t>
        <a:bodyPr/>
        <a:lstStyle/>
        <a:p>
          <a:endParaRPr lang="tr-TR"/>
        </a:p>
      </dgm:t>
    </dgm:pt>
    <dgm:pt modelId="{31995E29-D185-43F0-B97D-1B1D659D1622}" type="pres">
      <dgm:prSet presAssocID="{3EBF26CB-A90E-40E2-8467-43E6B24A9202}" presName="Name0" presStyleCnt="0">
        <dgm:presLayoutVars>
          <dgm:dir/>
          <dgm:animLvl val="lvl"/>
          <dgm:resizeHandles val="exact"/>
        </dgm:presLayoutVars>
      </dgm:prSet>
      <dgm:spPr/>
    </dgm:pt>
    <dgm:pt modelId="{91BDAE9B-DFF4-496B-ADF4-4287F04B0C4E}" type="pres">
      <dgm:prSet presAssocID="{94790E9F-2DCA-4D6B-AE31-7F9BE33D7B73}" presName="composite" presStyleCnt="0"/>
      <dgm:spPr/>
    </dgm:pt>
    <dgm:pt modelId="{869583BD-216E-4466-9277-575A98D06392}" type="pres">
      <dgm:prSet presAssocID="{94790E9F-2DCA-4D6B-AE31-7F9BE33D7B73}" presName="parTx" presStyleLbl="alignNode1" presStyleIdx="0" presStyleCnt="5">
        <dgm:presLayoutVars>
          <dgm:chMax val="0"/>
          <dgm:chPref val="0"/>
          <dgm:bulletEnabled val="1"/>
        </dgm:presLayoutVars>
      </dgm:prSet>
      <dgm:spPr/>
      <dgm:t>
        <a:bodyPr/>
        <a:lstStyle/>
        <a:p>
          <a:endParaRPr lang="tr-TR"/>
        </a:p>
      </dgm:t>
    </dgm:pt>
    <dgm:pt modelId="{8BFABC54-30DD-490D-8ED0-90E78A0014F4}" type="pres">
      <dgm:prSet presAssocID="{94790E9F-2DCA-4D6B-AE31-7F9BE33D7B73}" presName="desTx" presStyleLbl="alignAccFollowNode1" presStyleIdx="0" presStyleCnt="5">
        <dgm:presLayoutVars>
          <dgm:bulletEnabled val="1"/>
        </dgm:presLayoutVars>
      </dgm:prSet>
      <dgm:spPr/>
      <dgm:t>
        <a:bodyPr/>
        <a:lstStyle/>
        <a:p>
          <a:endParaRPr lang="tr-TR"/>
        </a:p>
      </dgm:t>
    </dgm:pt>
    <dgm:pt modelId="{EAC85ADE-7C52-4EA3-9901-1B9EF220898C}" type="pres">
      <dgm:prSet presAssocID="{BC5C1001-2387-4BC7-BBE9-F9B046947E53}" presName="space" presStyleCnt="0"/>
      <dgm:spPr/>
    </dgm:pt>
    <dgm:pt modelId="{7CB626AA-F550-4D0F-B0C2-1340D18AE4CF}" type="pres">
      <dgm:prSet presAssocID="{C0A53A19-A840-40DE-A761-630D71CE0FFF}" presName="composite" presStyleCnt="0"/>
      <dgm:spPr/>
    </dgm:pt>
    <dgm:pt modelId="{F53A1949-D9BF-42E3-94C7-DC4359836594}" type="pres">
      <dgm:prSet presAssocID="{C0A53A19-A840-40DE-A761-630D71CE0FFF}" presName="parTx" presStyleLbl="alignNode1" presStyleIdx="1" presStyleCnt="5">
        <dgm:presLayoutVars>
          <dgm:chMax val="0"/>
          <dgm:chPref val="0"/>
          <dgm:bulletEnabled val="1"/>
        </dgm:presLayoutVars>
      </dgm:prSet>
      <dgm:spPr/>
    </dgm:pt>
    <dgm:pt modelId="{8FC3AD91-01FA-4224-890A-912E75B96BB4}" type="pres">
      <dgm:prSet presAssocID="{C0A53A19-A840-40DE-A761-630D71CE0FFF}" presName="desTx" presStyleLbl="alignAccFollowNode1" presStyleIdx="1" presStyleCnt="5">
        <dgm:presLayoutVars>
          <dgm:bulletEnabled val="1"/>
        </dgm:presLayoutVars>
      </dgm:prSet>
      <dgm:spPr/>
    </dgm:pt>
    <dgm:pt modelId="{2B433AB1-BED2-4C85-A61E-D13CB3D5A017}" type="pres">
      <dgm:prSet presAssocID="{ED25E205-D520-40EB-B6FD-429788C72730}" presName="space" presStyleCnt="0"/>
      <dgm:spPr/>
    </dgm:pt>
    <dgm:pt modelId="{085AF94C-E103-4BC0-BE0B-AE849C83B896}" type="pres">
      <dgm:prSet presAssocID="{5FA5CA7D-1635-477C-B04D-87ACCB0CB238}" presName="composite" presStyleCnt="0"/>
      <dgm:spPr/>
    </dgm:pt>
    <dgm:pt modelId="{F17B897F-4E2C-4D52-A47F-C7934E1AFD69}" type="pres">
      <dgm:prSet presAssocID="{5FA5CA7D-1635-477C-B04D-87ACCB0CB238}" presName="parTx" presStyleLbl="alignNode1" presStyleIdx="2" presStyleCnt="5">
        <dgm:presLayoutVars>
          <dgm:chMax val="0"/>
          <dgm:chPref val="0"/>
          <dgm:bulletEnabled val="1"/>
        </dgm:presLayoutVars>
      </dgm:prSet>
      <dgm:spPr/>
    </dgm:pt>
    <dgm:pt modelId="{79A3A209-B513-4AC7-828F-1604C3366B8A}" type="pres">
      <dgm:prSet presAssocID="{5FA5CA7D-1635-477C-B04D-87ACCB0CB238}" presName="desTx" presStyleLbl="alignAccFollowNode1" presStyleIdx="2" presStyleCnt="5">
        <dgm:presLayoutVars>
          <dgm:bulletEnabled val="1"/>
        </dgm:presLayoutVars>
      </dgm:prSet>
      <dgm:spPr/>
      <dgm:t>
        <a:bodyPr/>
        <a:lstStyle/>
        <a:p>
          <a:endParaRPr lang="tr-TR"/>
        </a:p>
      </dgm:t>
    </dgm:pt>
    <dgm:pt modelId="{35E6CC0B-54D7-4BD1-BA6C-C4F712C056B4}" type="pres">
      <dgm:prSet presAssocID="{CCD7144F-3E1D-4F1B-9CCB-9628E14FDA6B}" presName="space" presStyleCnt="0"/>
      <dgm:spPr/>
    </dgm:pt>
    <dgm:pt modelId="{FDC67B88-2AB4-43DD-B469-F5B56617517E}" type="pres">
      <dgm:prSet presAssocID="{50C4647F-656E-4824-AC23-74A78435A7F3}" presName="composite" presStyleCnt="0"/>
      <dgm:spPr/>
    </dgm:pt>
    <dgm:pt modelId="{0F3345BA-0F94-4EF2-B938-40F09909713B}" type="pres">
      <dgm:prSet presAssocID="{50C4647F-656E-4824-AC23-74A78435A7F3}" presName="parTx" presStyleLbl="alignNode1" presStyleIdx="3" presStyleCnt="5">
        <dgm:presLayoutVars>
          <dgm:chMax val="0"/>
          <dgm:chPref val="0"/>
          <dgm:bulletEnabled val="1"/>
        </dgm:presLayoutVars>
      </dgm:prSet>
      <dgm:spPr/>
      <dgm:t>
        <a:bodyPr/>
        <a:lstStyle/>
        <a:p>
          <a:endParaRPr lang="tr-TR"/>
        </a:p>
      </dgm:t>
    </dgm:pt>
    <dgm:pt modelId="{79763ED8-D753-4C56-A134-F931E32DCF03}" type="pres">
      <dgm:prSet presAssocID="{50C4647F-656E-4824-AC23-74A78435A7F3}" presName="desTx" presStyleLbl="alignAccFollowNode1" presStyleIdx="3" presStyleCnt="5">
        <dgm:presLayoutVars>
          <dgm:bulletEnabled val="1"/>
        </dgm:presLayoutVars>
      </dgm:prSet>
      <dgm:spPr/>
      <dgm:t>
        <a:bodyPr/>
        <a:lstStyle/>
        <a:p>
          <a:endParaRPr lang="tr-TR"/>
        </a:p>
      </dgm:t>
    </dgm:pt>
    <dgm:pt modelId="{FA460F7A-F3C1-402F-B299-858D0B0839EB}" type="pres">
      <dgm:prSet presAssocID="{0B920727-111B-4FD0-AB7E-8AD4BB80750F}" presName="space" presStyleCnt="0"/>
      <dgm:spPr/>
    </dgm:pt>
    <dgm:pt modelId="{4E781901-7DB6-487A-ACF2-C51526427E12}" type="pres">
      <dgm:prSet presAssocID="{C9C0626E-8913-4855-88C6-5CD29287B3D8}" presName="composite" presStyleCnt="0"/>
      <dgm:spPr/>
    </dgm:pt>
    <dgm:pt modelId="{58761A59-ACF4-440A-895F-772EF1F8E189}" type="pres">
      <dgm:prSet presAssocID="{C9C0626E-8913-4855-88C6-5CD29287B3D8}" presName="parTx" presStyleLbl="alignNode1" presStyleIdx="4" presStyleCnt="5">
        <dgm:presLayoutVars>
          <dgm:chMax val="0"/>
          <dgm:chPref val="0"/>
          <dgm:bulletEnabled val="1"/>
        </dgm:presLayoutVars>
      </dgm:prSet>
      <dgm:spPr/>
      <dgm:t>
        <a:bodyPr/>
        <a:lstStyle/>
        <a:p>
          <a:endParaRPr lang="tr-TR"/>
        </a:p>
      </dgm:t>
    </dgm:pt>
    <dgm:pt modelId="{A2115D07-E9E6-4899-ACF3-7B7855711766}" type="pres">
      <dgm:prSet presAssocID="{C9C0626E-8913-4855-88C6-5CD29287B3D8}" presName="desTx" presStyleLbl="alignAccFollowNode1" presStyleIdx="4" presStyleCnt="5">
        <dgm:presLayoutVars>
          <dgm:bulletEnabled val="1"/>
        </dgm:presLayoutVars>
      </dgm:prSet>
      <dgm:spPr/>
      <dgm:t>
        <a:bodyPr/>
        <a:lstStyle/>
        <a:p>
          <a:endParaRPr lang="tr-TR"/>
        </a:p>
      </dgm:t>
    </dgm:pt>
  </dgm:ptLst>
  <dgm:cxnLst>
    <dgm:cxn modelId="{C95876F4-1555-4BC3-B3AE-12AE77B6ED2E}" srcId="{C9C0626E-8913-4855-88C6-5CD29287B3D8}" destId="{8913F27A-4534-4264-BF63-6E5BE1A20D84}" srcOrd="0" destOrd="0" parTransId="{632D361F-5E45-495A-9B3A-53E28BB1AFC9}" sibTransId="{F87D02AE-DA64-40B5-954C-A4D0E64F5BD1}"/>
    <dgm:cxn modelId="{05653366-3766-4FA5-82D1-2F2BB44DAEB9}" srcId="{50C4647F-656E-4824-AC23-74A78435A7F3}" destId="{7749F207-5A4A-4388-AC60-6919A7BF8B9B}" srcOrd="1" destOrd="0" parTransId="{6187F326-8CB2-4EE4-BD00-3CBEEC9BE658}" sibTransId="{B0402541-5F17-4467-9E50-95CA67EDE742}"/>
    <dgm:cxn modelId="{E281136F-53D9-4051-A712-3D6C69749068}" srcId="{5FA5CA7D-1635-477C-B04D-87ACCB0CB238}" destId="{5F9F1A82-BB31-4863-8D18-150403DEA870}" srcOrd="1" destOrd="0" parTransId="{0FCA0551-3E02-45B8-ACC3-615E66866C15}" sibTransId="{8BBF71CA-E149-44C1-8BB2-199965207D94}"/>
    <dgm:cxn modelId="{27ABC688-74C3-472B-997E-007E73D428BF}" type="presOf" srcId="{EA75291B-7DE4-4A01-8C7D-768244F7A558}" destId="{8BFABC54-30DD-490D-8ED0-90E78A0014F4}" srcOrd="0" destOrd="2" presId="urn:microsoft.com/office/officeart/2005/8/layout/hList1"/>
    <dgm:cxn modelId="{74F431AE-A90D-4FAD-AAB5-E11142AB411D}" srcId="{5FA5CA7D-1635-477C-B04D-87ACCB0CB238}" destId="{7E6E0D32-7E34-4DE5-AB1E-D2EB90205B55}" srcOrd="3" destOrd="0" parTransId="{A932C906-565F-4C69-9797-EEB95E7F905F}" sibTransId="{6D3E6DCF-D300-4B22-B397-3F521B78389B}"/>
    <dgm:cxn modelId="{A8516506-E440-44FD-86E9-A6B4F24C6430}" srcId="{94790E9F-2DCA-4D6B-AE31-7F9BE33D7B73}" destId="{1B5167B7-8E79-4D0E-A519-DE046F4440EC}" srcOrd="0" destOrd="0" parTransId="{DA601988-2D94-4C87-A229-AEADF2F8EF4F}" sibTransId="{6E711A1A-9AA2-4E6A-898A-6A3633A36E7F}"/>
    <dgm:cxn modelId="{5C25625F-0EA4-4106-9ADF-B0258F09E9EF}" srcId="{C0A53A19-A840-40DE-A761-630D71CE0FFF}" destId="{E070F9F1-F1AC-413A-BE78-1A4830718D2F}" srcOrd="0" destOrd="0" parTransId="{75741E86-E561-46F2-B0DD-31035A3E70B2}" sibTransId="{ADB55911-3E49-4AEA-A9E9-773A2E2822EA}"/>
    <dgm:cxn modelId="{9F088B27-08E5-47AA-9DD7-6E9BC2428746}" srcId="{C0A53A19-A840-40DE-A761-630D71CE0FFF}" destId="{E3102BC5-7DEE-4AA9-990F-57D991C92EDB}" srcOrd="1" destOrd="0" parTransId="{81A83300-2AD1-4A4C-96F7-1312962EE3B5}" sibTransId="{45B7FFE6-60DD-4E14-AE88-E7BE1F50D592}"/>
    <dgm:cxn modelId="{1111CB22-8435-4AF1-AB94-2774C0718B74}" srcId="{94790E9F-2DCA-4D6B-AE31-7F9BE33D7B73}" destId="{A732BA1F-B03D-4781-B341-EA53A5324407}" srcOrd="1" destOrd="0" parTransId="{B36C54AD-E649-4408-A71F-F592DA49F8BE}" sibTransId="{AEDB123D-C740-44D1-909F-5E8F5B776121}"/>
    <dgm:cxn modelId="{3EC215F0-FDAC-4631-83CB-AF31FBA3C81D}" type="presOf" srcId="{20777E04-8E2F-4F01-9C9F-F7DB80990E17}" destId="{79763ED8-D753-4C56-A134-F931E32DCF03}" srcOrd="0" destOrd="2" presId="urn:microsoft.com/office/officeart/2005/8/layout/hList1"/>
    <dgm:cxn modelId="{B07CA6A1-8C12-49D3-BCEB-B3B40420367A}" srcId="{94790E9F-2DCA-4D6B-AE31-7F9BE33D7B73}" destId="{EA75291B-7DE4-4A01-8C7D-768244F7A558}" srcOrd="2" destOrd="0" parTransId="{49665B94-4FBA-4472-9472-51A8D2E5D7E0}" sibTransId="{468764D8-C7D7-4855-85FF-06CE93DF9DCC}"/>
    <dgm:cxn modelId="{8EF5399E-B2BB-4B86-A25B-46514C84946F}" type="presOf" srcId="{7E6E0D32-7E34-4DE5-AB1E-D2EB90205B55}" destId="{79A3A209-B513-4AC7-828F-1604C3366B8A}" srcOrd="0" destOrd="3" presId="urn:microsoft.com/office/officeart/2005/8/layout/hList1"/>
    <dgm:cxn modelId="{62FD1AC7-FF66-443E-8154-5B7B8D34B110}" type="presOf" srcId="{5F6D25A3-897C-4D16-9CFD-34DC09927C8B}" destId="{79763ED8-D753-4C56-A134-F931E32DCF03}" srcOrd="0" destOrd="3" presId="urn:microsoft.com/office/officeart/2005/8/layout/hList1"/>
    <dgm:cxn modelId="{A0B167E1-0EC2-4A23-A18C-C461E0CFB8F9}" srcId="{50C4647F-656E-4824-AC23-74A78435A7F3}" destId="{B30287FD-4FD2-49E6-B291-DFD145CD2554}" srcOrd="0" destOrd="0" parTransId="{550FBD6F-EB49-4FB2-91A1-FBC176AC14E0}" sibTransId="{D7E43F6B-5EC7-45F3-9F43-2BCA8787EB7A}"/>
    <dgm:cxn modelId="{DE9BA20F-0F33-48DD-BB20-1FBE6EC03406}" srcId="{C9C0626E-8913-4855-88C6-5CD29287B3D8}" destId="{19E4F5C6-DEB9-4BF6-8442-4D0D25E4AABE}" srcOrd="2" destOrd="0" parTransId="{AE288572-E418-4849-A56F-42EDDEA489E0}" sibTransId="{2EF50C32-A32D-4805-9ABE-171A7C008907}"/>
    <dgm:cxn modelId="{10CCAACC-247A-4327-94BD-66B5BF907CAC}" type="presOf" srcId="{B30287FD-4FD2-49E6-B291-DFD145CD2554}" destId="{79763ED8-D753-4C56-A134-F931E32DCF03}" srcOrd="0" destOrd="0" presId="urn:microsoft.com/office/officeart/2005/8/layout/hList1"/>
    <dgm:cxn modelId="{08997FC8-E6BD-470E-BC84-FA73BFC5D921}" srcId="{3EBF26CB-A90E-40E2-8467-43E6B24A9202}" destId="{94790E9F-2DCA-4D6B-AE31-7F9BE33D7B73}" srcOrd="0" destOrd="0" parTransId="{88F010CA-72ED-4860-9ADD-A3AF58EB13BD}" sibTransId="{BC5C1001-2387-4BC7-BBE9-F9B046947E53}"/>
    <dgm:cxn modelId="{846EEC6C-903F-4DF1-87E7-8DD18D930796}" type="presOf" srcId="{C147D6F1-F2B6-4AF0-B2B7-835154D9B356}" destId="{A2115D07-E9E6-4899-ACF3-7B7855711766}" srcOrd="0" destOrd="1" presId="urn:microsoft.com/office/officeart/2005/8/layout/hList1"/>
    <dgm:cxn modelId="{153E0B24-B2C4-4AF0-AEB2-1B536CA4DEA4}" srcId="{5FA5CA7D-1635-477C-B04D-87ACCB0CB238}" destId="{4B76F2E8-E34B-4D10-BF0A-E0F616F146F2}" srcOrd="2" destOrd="0" parTransId="{20618825-A264-4BF1-831C-447FC95A6999}" sibTransId="{A729744D-86A8-4E9C-9BD4-5D583BEB1365}"/>
    <dgm:cxn modelId="{B4CECFDC-4F64-4330-92D3-BEF14EDB96C3}" type="presOf" srcId="{8913F27A-4534-4264-BF63-6E5BE1A20D84}" destId="{A2115D07-E9E6-4899-ACF3-7B7855711766}" srcOrd="0" destOrd="0" presId="urn:microsoft.com/office/officeart/2005/8/layout/hList1"/>
    <dgm:cxn modelId="{2671D94E-908F-49E6-946F-C5DE3F0B57EF}" type="presOf" srcId="{4B76F2E8-E34B-4D10-BF0A-E0F616F146F2}" destId="{79A3A209-B513-4AC7-828F-1604C3366B8A}" srcOrd="0" destOrd="2" presId="urn:microsoft.com/office/officeart/2005/8/layout/hList1"/>
    <dgm:cxn modelId="{FB95A0DF-9316-4F80-AA6B-33C9BFAA4A52}" type="presOf" srcId="{E070F9F1-F1AC-413A-BE78-1A4830718D2F}" destId="{8FC3AD91-01FA-4224-890A-912E75B96BB4}" srcOrd="0" destOrd="0" presId="urn:microsoft.com/office/officeart/2005/8/layout/hList1"/>
    <dgm:cxn modelId="{FD925EB1-BDB2-430B-AF02-D3D95283FF56}" srcId="{3EBF26CB-A90E-40E2-8467-43E6B24A9202}" destId="{C0A53A19-A840-40DE-A761-630D71CE0FFF}" srcOrd="1" destOrd="0" parTransId="{11BA8503-CCC7-4518-BED6-1045D2752909}" sibTransId="{ED25E205-D520-40EB-B6FD-429788C72730}"/>
    <dgm:cxn modelId="{32029B13-8247-445A-A5B6-3BE626813E11}" srcId="{50C4647F-656E-4824-AC23-74A78435A7F3}" destId="{5F6D25A3-897C-4D16-9CFD-34DC09927C8B}" srcOrd="3" destOrd="0" parTransId="{2DD1E863-6B35-499B-8858-9A5C8050937E}" sibTransId="{1B2EA6C7-DC4D-4069-B89E-7E5A1745DBF1}"/>
    <dgm:cxn modelId="{F9991B19-7B7B-4BCB-B199-04D551FC6F93}" type="presOf" srcId="{CFB850BF-07C8-44B4-9CFA-6AB60B89BDB8}" destId="{79A3A209-B513-4AC7-828F-1604C3366B8A}" srcOrd="0" destOrd="0" presId="urn:microsoft.com/office/officeart/2005/8/layout/hList1"/>
    <dgm:cxn modelId="{BC5C6710-8764-4BE7-8162-8164FAB3E40E}" srcId="{C0A53A19-A840-40DE-A761-630D71CE0FFF}" destId="{4B7DE8DB-2D68-403B-A284-005F0A116608}" srcOrd="2" destOrd="0" parTransId="{55CDBCED-9EAC-4ADB-A74F-91BF1FC0F8EA}" sibTransId="{EF7FE8A1-5A81-45E0-A9EA-9CFBD6DDA6E3}"/>
    <dgm:cxn modelId="{A6462053-F4AC-40CA-A1AB-6BBD0A0E54FA}" type="presOf" srcId="{E3102BC5-7DEE-4AA9-990F-57D991C92EDB}" destId="{8FC3AD91-01FA-4224-890A-912E75B96BB4}" srcOrd="0" destOrd="1" presId="urn:microsoft.com/office/officeart/2005/8/layout/hList1"/>
    <dgm:cxn modelId="{F3808FFC-D483-4B9F-90D5-E99E37D55FDE}" type="presOf" srcId="{C0A53A19-A840-40DE-A761-630D71CE0FFF}" destId="{F53A1949-D9BF-42E3-94C7-DC4359836594}" srcOrd="0" destOrd="0" presId="urn:microsoft.com/office/officeart/2005/8/layout/hList1"/>
    <dgm:cxn modelId="{762DD832-0A16-4D1B-9376-96DADFA88366}" type="presOf" srcId="{4B7DE8DB-2D68-403B-A284-005F0A116608}" destId="{8FC3AD91-01FA-4224-890A-912E75B96BB4}" srcOrd="0" destOrd="2" presId="urn:microsoft.com/office/officeart/2005/8/layout/hList1"/>
    <dgm:cxn modelId="{5C33C8A6-7CE7-4A46-AC78-EE52020672F7}" type="presOf" srcId="{1B5167B7-8E79-4D0E-A519-DE046F4440EC}" destId="{8BFABC54-30DD-490D-8ED0-90E78A0014F4}" srcOrd="0" destOrd="0" presId="urn:microsoft.com/office/officeart/2005/8/layout/hList1"/>
    <dgm:cxn modelId="{FA542D2B-5AF3-42E2-8134-160D154713FF}" type="presOf" srcId="{3EBF26CB-A90E-40E2-8467-43E6B24A9202}" destId="{31995E29-D185-43F0-B97D-1B1D659D1622}" srcOrd="0" destOrd="0" presId="urn:microsoft.com/office/officeart/2005/8/layout/hList1"/>
    <dgm:cxn modelId="{C9BE4971-4F44-4705-84A8-B00D5B641800}" type="presOf" srcId="{7749F207-5A4A-4388-AC60-6919A7BF8B9B}" destId="{79763ED8-D753-4C56-A134-F931E32DCF03}" srcOrd="0" destOrd="1" presId="urn:microsoft.com/office/officeart/2005/8/layout/hList1"/>
    <dgm:cxn modelId="{C4339343-56C6-436B-9EFC-D0B70AF5B794}" type="presOf" srcId="{19E4F5C6-DEB9-4BF6-8442-4D0D25E4AABE}" destId="{A2115D07-E9E6-4899-ACF3-7B7855711766}" srcOrd="0" destOrd="2" presId="urn:microsoft.com/office/officeart/2005/8/layout/hList1"/>
    <dgm:cxn modelId="{36DFE732-A2FF-4C50-80C9-52B22F029AD1}" srcId="{5FA5CA7D-1635-477C-B04D-87ACCB0CB238}" destId="{CFB850BF-07C8-44B4-9CFA-6AB60B89BDB8}" srcOrd="0" destOrd="0" parTransId="{3CFC18F2-4F99-4CBE-A4D2-66D6D6EE38A6}" sibTransId="{6765D1DA-A7F9-44D3-8029-1CE0F7F96F77}"/>
    <dgm:cxn modelId="{13D33AB0-98B6-4394-83F2-AA7765CFE928}" srcId="{50C4647F-656E-4824-AC23-74A78435A7F3}" destId="{20777E04-8E2F-4F01-9C9F-F7DB80990E17}" srcOrd="2" destOrd="0" parTransId="{A27E19DA-9CC0-4369-9654-648F4855B2BB}" sibTransId="{E857149D-8DE2-432A-9497-964E0B2F0552}"/>
    <dgm:cxn modelId="{D3CEA866-3B63-42AB-A458-97411FEEB988}" srcId="{C9C0626E-8913-4855-88C6-5CD29287B3D8}" destId="{C147D6F1-F2B6-4AF0-B2B7-835154D9B356}" srcOrd="1" destOrd="0" parTransId="{D8A2E4F2-DA46-4CC3-B564-9A51FE4D4A02}" sibTransId="{D742E103-7E0C-498A-BB8F-E4FAD515762D}"/>
    <dgm:cxn modelId="{D28038F0-294B-492A-9165-33AAAD6A7AE9}" srcId="{3EBF26CB-A90E-40E2-8467-43E6B24A9202}" destId="{C9C0626E-8913-4855-88C6-5CD29287B3D8}" srcOrd="4" destOrd="0" parTransId="{382CA949-2031-4F94-A09E-F6A4D05765CF}" sibTransId="{7D7F47CA-AB44-46E9-9022-0A6C86013677}"/>
    <dgm:cxn modelId="{1ABE1A40-23ED-4319-9769-1B9D96581190}" type="presOf" srcId="{A732BA1F-B03D-4781-B341-EA53A5324407}" destId="{8BFABC54-30DD-490D-8ED0-90E78A0014F4}" srcOrd="0" destOrd="1" presId="urn:microsoft.com/office/officeart/2005/8/layout/hList1"/>
    <dgm:cxn modelId="{57737732-B672-41D9-9D34-A15621AFC727}" srcId="{50C4647F-656E-4824-AC23-74A78435A7F3}" destId="{6CDA11B4-AF82-4D99-8CE9-DBDE99D5C9DA}" srcOrd="4" destOrd="0" parTransId="{01D15A51-8BE1-428C-994E-81277FAC455E}" sibTransId="{E1F0D072-215C-4574-B2CC-4B0EFE6572CC}"/>
    <dgm:cxn modelId="{B2DFB806-9A2D-4743-96AA-0B87C67572BC}" type="presOf" srcId="{94790E9F-2DCA-4D6B-AE31-7F9BE33D7B73}" destId="{869583BD-216E-4466-9277-575A98D06392}" srcOrd="0" destOrd="0" presId="urn:microsoft.com/office/officeart/2005/8/layout/hList1"/>
    <dgm:cxn modelId="{09D446B1-B873-40BF-8702-DA603103CA6E}" type="presOf" srcId="{5F9F1A82-BB31-4863-8D18-150403DEA870}" destId="{79A3A209-B513-4AC7-828F-1604C3366B8A}" srcOrd="0" destOrd="1" presId="urn:microsoft.com/office/officeart/2005/8/layout/hList1"/>
    <dgm:cxn modelId="{B48FB950-9227-44A6-975D-E2E56CEA7827}" srcId="{3EBF26CB-A90E-40E2-8467-43E6B24A9202}" destId="{50C4647F-656E-4824-AC23-74A78435A7F3}" srcOrd="3" destOrd="0" parTransId="{62EE4BD9-B6BF-4432-A690-861832DE8B91}" sibTransId="{0B920727-111B-4FD0-AB7E-8AD4BB80750F}"/>
    <dgm:cxn modelId="{DA03AC1D-1ABC-42A7-9E7B-063A1F637E91}" srcId="{3EBF26CB-A90E-40E2-8467-43E6B24A9202}" destId="{5FA5CA7D-1635-477C-B04D-87ACCB0CB238}" srcOrd="2" destOrd="0" parTransId="{80CC6424-4B3A-43AB-B32C-2C4212D3ED76}" sibTransId="{CCD7144F-3E1D-4F1B-9CCB-9628E14FDA6B}"/>
    <dgm:cxn modelId="{D689AE03-2B60-4830-8DE4-81C6AE1B837E}" type="presOf" srcId="{6CDA11B4-AF82-4D99-8CE9-DBDE99D5C9DA}" destId="{79763ED8-D753-4C56-A134-F931E32DCF03}" srcOrd="0" destOrd="4" presId="urn:microsoft.com/office/officeart/2005/8/layout/hList1"/>
    <dgm:cxn modelId="{78B6A4BB-D924-40DC-8657-9AA6B7930857}" type="presOf" srcId="{50C4647F-656E-4824-AC23-74A78435A7F3}" destId="{0F3345BA-0F94-4EF2-B938-40F09909713B}" srcOrd="0" destOrd="0" presId="urn:microsoft.com/office/officeart/2005/8/layout/hList1"/>
    <dgm:cxn modelId="{884C7C2C-F5B3-44FC-BD0B-62D4B785DA42}" type="presOf" srcId="{5FA5CA7D-1635-477C-B04D-87ACCB0CB238}" destId="{F17B897F-4E2C-4D52-A47F-C7934E1AFD69}" srcOrd="0" destOrd="0" presId="urn:microsoft.com/office/officeart/2005/8/layout/hList1"/>
    <dgm:cxn modelId="{64F672A8-A4FF-4686-9D48-20107F7E4A85}" type="presOf" srcId="{C9C0626E-8913-4855-88C6-5CD29287B3D8}" destId="{58761A59-ACF4-440A-895F-772EF1F8E189}" srcOrd="0" destOrd="0" presId="urn:microsoft.com/office/officeart/2005/8/layout/hList1"/>
    <dgm:cxn modelId="{D9C30973-AD23-4F97-BA0A-5B8221F62D57}" type="presParOf" srcId="{31995E29-D185-43F0-B97D-1B1D659D1622}" destId="{91BDAE9B-DFF4-496B-ADF4-4287F04B0C4E}" srcOrd="0" destOrd="0" presId="urn:microsoft.com/office/officeart/2005/8/layout/hList1"/>
    <dgm:cxn modelId="{A4149618-7CD5-4A97-BC07-26391F07D999}" type="presParOf" srcId="{91BDAE9B-DFF4-496B-ADF4-4287F04B0C4E}" destId="{869583BD-216E-4466-9277-575A98D06392}" srcOrd="0" destOrd="0" presId="urn:microsoft.com/office/officeart/2005/8/layout/hList1"/>
    <dgm:cxn modelId="{AF733F03-B97C-4AE3-AC7E-65AF3B75D66C}" type="presParOf" srcId="{91BDAE9B-DFF4-496B-ADF4-4287F04B0C4E}" destId="{8BFABC54-30DD-490D-8ED0-90E78A0014F4}" srcOrd="1" destOrd="0" presId="urn:microsoft.com/office/officeart/2005/8/layout/hList1"/>
    <dgm:cxn modelId="{C41104DA-5480-4D50-85E3-94EE0353726D}" type="presParOf" srcId="{31995E29-D185-43F0-B97D-1B1D659D1622}" destId="{EAC85ADE-7C52-4EA3-9901-1B9EF220898C}" srcOrd="1" destOrd="0" presId="urn:microsoft.com/office/officeart/2005/8/layout/hList1"/>
    <dgm:cxn modelId="{13CE8308-B352-4A27-BC71-86F285FC6437}" type="presParOf" srcId="{31995E29-D185-43F0-B97D-1B1D659D1622}" destId="{7CB626AA-F550-4D0F-B0C2-1340D18AE4CF}" srcOrd="2" destOrd="0" presId="urn:microsoft.com/office/officeart/2005/8/layout/hList1"/>
    <dgm:cxn modelId="{A69AAB96-0316-46A4-898B-D1407DA5C519}" type="presParOf" srcId="{7CB626AA-F550-4D0F-B0C2-1340D18AE4CF}" destId="{F53A1949-D9BF-42E3-94C7-DC4359836594}" srcOrd="0" destOrd="0" presId="urn:microsoft.com/office/officeart/2005/8/layout/hList1"/>
    <dgm:cxn modelId="{C540657C-8021-49A1-A0C6-56560E51DC88}" type="presParOf" srcId="{7CB626AA-F550-4D0F-B0C2-1340D18AE4CF}" destId="{8FC3AD91-01FA-4224-890A-912E75B96BB4}" srcOrd="1" destOrd="0" presId="urn:microsoft.com/office/officeart/2005/8/layout/hList1"/>
    <dgm:cxn modelId="{147D1FB6-52DC-4539-B36A-928D8531D90E}" type="presParOf" srcId="{31995E29-D185-43F0-B97D-1B1D659D1622}" destId="{2B433AB1-BED2-4C85-A61E-D13CB3D5A017}" srcOrd="3" destOrd="0" presId="urn:microsoft.com/office/officeart/2005/8/layout/hList1"/>
    <dgm:cxn modelId="{1D6CE07F-7CEB-4399-84C6-A9CCCBC1C9BA}" type="presParOf" srcId="{31995E29-D185-43F0-B97D-1B1D659D1622}" destId="{085AF94C-E103-4BC0-BE0B-AE849C83B896}" srcOrd="4" destOrd="0" presId="urn:microsoft.com/office/officeart/2005/8/layout/hList1"/>
    <dgm:cxn modelId="{8A418662-0746-4C6C-A635-362F3460BA51}" type="presParOf" srcId="{085AF94C-E103-4BC0-BE0B-AE849C83B896}" destId="{F17B897F-4E2C-4D52-A47F-C7934E1AFD69}" srcOrd="0" destOrd="0" presId="urn:microsoft.com/office/officeart/2005/8/layout/hList1"/>
    <dgm:cxn modelId="{C403F4EF-BA57-44E1-8314-38C33F5456BA}" type="presParOf" srcId="{085AF94C-E103-4BC0-BE0B-AE849C83B896}" destId="{79A3A209-B513-4AC7-828F-1604C3366B8A}" srcOrd="1" destOrd="0" presId="urn:microsoft.com/office/officeart/2005/8/layout/hList1"/>
    <dgm:cxn modelId="{16633D67-D3E4-4D2D-9045-9AE28E16DF44}" type="presParOf" srcId="{31995E29-D185-43F0-B97D-1B1D659D1622}" destId="{35E6CC0B-54D7-4BD1-BA6C-C4F712C056B4}" srcOrd="5" destOrd="0" presId="urn:microsoft.com/office/officeart/2005/8/layout/hList1"/>
    <dgm:cxn modelId="{72DBDD3C-2CF0-4AA6-8F55-B6B5CFF5D2BB}" type="presParOf" srcId="{31995E29-D185-43F0-B97D-1B1D659D1622}" destId="{FDC67B88-2AB4-43DD-B469-F5B56617517E}" srcOrd="6" destOrd="0" presId="urn:microsoft.com/office/officeart/2005/8/layout/hList1"/>
    <dgm:cxn modelId="{C10DEF38-8436-4FCC-94B1-DD92E0574251}" type="presParOf" srcId="{FDC67B88-2AB4-43DD-B469-F5B56617517E}" destId="{0F3345BA-0F94-4EF2-B938-40F09909713B}" srcOrd="0" destOrd="0" presId="urn:microsoft.com/office/officeart/2005/8/layout/hList1"/>
    <dgm:cxn modelId="{BD5E1152-FA60-4D5D-B0C3-E6494A78D000}" type="presParOf" srcId="{FDC67B88-2AB4-43DD-B469-F5B56617517E}" destId="{79763ED8-D753-4C56-A134-F931E32DCF03}" srcOrd="1" destOrd="0" presId="urn:microsoft.com/office/officeart/2005/8/layout/hList1"/>
    <dgm:cxn modelId="{DB4B2C46-CD73-4450-9C02-A9A03F177745}" type="presParOf" srcId="{31995E29-D185-43F0-B97D-1B1D659D1622}" destId="{FA460F7A-F3C1-402F-B299-858D0B0839EB}" srcOrd="7" destOrd="0" presId="urn:microsoft.com/office/officeart/2005/8/layout/hList1"/>
    <dgm:cxn modelId="{23162EEA-B9BB-41FD-9500-AF23CB9B8C14}" type="presParOf" srcId="{31995E29-D185-43F0-B97D-1B1D659D1622}" destId="{4E781901-7DB6-487A-ACF2-C51526427E12}" srcOrd="8" destOrd="0" presId="urn:microsoft.com/office/officeart/2005/8/layout/hList1"/>
    <dgm:cxn modelId="{C0BB3AC1-DBCB-4E2B-A361-D27AB6894240}" type="presParOf" srcId="{4E781901-7DB6-487A-ACF2-C51526427E12}" destId="{58761A59-ACF4-440A-895F-772EF1F8E189}" srcOrd="0" destOrd="0" presId="urn:microsoft.com/office/officeart/2005/8/layout/hList1"/>
    <dgm:cxn modelId="{B49C516B-7C15-4D6F-89A9-1B8DEB11C322}" type="presParOf" srcId="{4E781901-7DB6-487A-ACF2-C51526427E12}" destId="{A2115D07-E9E6-4899-ACF3-7B785571176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583BD-216E-4466-9277-575A98D06392}">
      <dsp:nvSpPr>
        <dsp:cNvPr id="0" name=""/>
        <dsp:cNvSpPr/>
      </dsp:nvSpPr>
      <dsp:spPr>
        <a:xfrm>
          <a:off x="3645" y="1622942"/>
          <a:ext cx="1397405" cy="55399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tr-TR" sz="1100" kern="1200" dirty="0" smtClean="0"/>
            <a:t>Sağlığınızı Tehdit Eden Durumlar</a:t>
          </a:r>
          <a:endParaRPr lang="tr-TR" sz="1100" kern="1200" dirty="0"/>
        </a:p>
      </dsp:txBody>
      <dsp:txXfrm>
        <a:off x="3645" y="1622942"/>
        <a:ext cx="1397405" cy="553995"/>
      </dsp:txXfrm>
    </dsp:sp>
    <dsp:sp modelId="{8BFABC54-30DD-490D-8ED0-90E78A0014F4}">
      <dsp:nvSpPr>
        <dsp:cNvPr id="0" name=""/>
        <dsp:cNvSpPr/>
      </dsp:nvSpPr>
      <dsp:spPr>
        <a:xfrm>
          <a:off x="3645" y="2176938"/>
          <a:ext cx="1397405" cy="10246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tr-TR" sz="1100" kern="1200" dirty="0" smtClean="0"/>
            <a:t>Bayılma</a:t>
          </a:r>
          <a:endParaRPr lang="tr-TR" sz="1100" kern="1200" dirty="0"/>
        </a:p>
        <a:p>
          <a:pPr marL="57150" lvl="1" indent="-57150" algn="l" defTabSz="488950">
            <a:lnSpc>
              <a:spcPct val="90000"/>
            </a:lnSpc>
            <a:spcBef>
              <a:spcPct val="0"/>
            </a:spcBef>
            <a:spcAft>
              <a:spcPct val="15000"/>
            </a:spcAft>
            <a:buChar char="••"/>
          </a:pPr>
          <a:r>
            <a:rPr lang="tr-TR" sz="1100" kern="1200" dirty="0" smtClean="0"/>
            <a:t>Kalp rahatsızlığı</a:t>
          </a:r>
          <a:endParaRPr lang="tr-TR" sz="1100" kern="1200" dirty="0"/>
        </a:p>
        <a:p>
          <a:pPr marL="57150" lvl="1" indent="-57150" algn="l" defTabSz="488950">
            <a:lnSpc>
              <a:spcPct val="90000"/>
            </a:lnSpc>
            <a:spcBef>
              <a:spcPct val="0"/>
            </a:spcBef>
            <a:spcAft>
              <a:spcPct val="15000"/>
            </a:spcAft>
            <a:buChar char="••"/>
          </a:pPr>
          <a:r>
            <a:rPr lang="tr-TR" sz="1100" kern="1200" dirty="0" smtClean="0"/>
            <a:t>Solunum Sıkıntısı vb.</a:t>
          </a:r>
          <a:endParaRPr lang="tr-TR" sz="1100" kern="1200" dirty="0"/>
        </a:p>
      </dsp:txBody>
      <dsp:txXfrm>
        <a:off x="3645" y="2176938"/>
        <a:ext cx="1397405" cy="1024654"/>
      </dsp:txXfrm>
    </dsp:sp>
    <dsp:sp modelId="{F53A1949-D9BF-42E3-94C7-DC4359836594}">
      <dsp:nvSpPr>
        <dsp:cNvPr id="0" name=""/>
        <dsp:cNvSpPr/>
      </dsp:nvSpPr>
      <dsp:spPr>
        <a:xfrm>
          <a:off x="1596687" y="1622942"/>
          <a:ext cx="1397405" cy="55399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tr-TR" sz="1100" kern="1200" dirty="0" smtClean="0"/>
            <a:t>Yangın Durumunda</a:t>
          </a:r>
          <a:endParaRPr lang="tr-TR" sz="1100" kern="1200" dirty="0"/>
        </a:p>
      </dsp:txBody>
      <dsp:txXfrm>
        <a:off x="1596687" y="1622942"/>
        <a:ext cx="1397405" cy="553995"/>
      </dsp:txXfrm>
    </dsp:sp>
    <dsp:sp modelId="{8FC3AD91-01FA-4224-890A-912E75B96BB4}">
      <dsp:nvSpPr>
        <dsp:cNvPr id="0" name=""/>
        <dsp:cNvSpPr/>
      </dsp:nvSpPr>
      <dsp:spPr>
        <a:xfrm>
          <a:off x="1596687" y="2176938"/>
          <a:ext cx="1397405" cy="10246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tr-TR" sz="1100" kern="1200" dirty="0" smtClean="0"/>
            <a:t>Bina Yangını</a:t>
          </a:r>
          <a:endParaRPr lang="tr-TR" sz="1100" kern="1200" dirty="0"/>
        </a:p>
        <a:p>
          <a:pPr marL="57150" lvl="1" indent="-57150" algn="l" defTabSz="488950">
            <a:lnSpc>
              <a:spcPct val="90000"/>
            </a:lnSpc>
            <a:spcBef>
              <a:spcPct val="0"/>
            </a:spcBef>
            <a:spcAft>
              <a:spcPct val="15000"/>
            </a:spcAft>
            <a:buChar char="••"/>
          </a:pPr>
          <a:r>
            <a:rPr lang="tr-TR" sz="1100" kern="1200" dirty="0" smtClean="0"/>
            <a:t>Orman Yangını</a:t>
          </a:r>
          <a:endParaRPr lang="tr-TR" sz="1100" kern="1200" dirty="0"/>
        </a:p>
        <a:p>
          <a:pPr marL="57150" lvl="1" indent="-57150" algn="l" defTabSz="488950">
            <a:lnSpc>
              <a:spcPct val="90000"/>
            </a:lnSpc>
            <a:spcBef>
              <a:spcPct val="0"/>
            </a:spcBef>
            <a:spcAft>
              <a:spcPct val="15000"/>
            </a:spcAft>
            <a:buChar char="••"/>
          </a:pPr>
          <a:r>
            <a:rPr lang="tr-TR" sz="1100" kern="1200" dirty="0" smtClean="0"/>
            <a:t>Araç Yangını vb.</a:t>
          </a:r>
          <a:endParaRPr lang="tr-TR" sz="1100" kern="1200" dirty="0"/>
        </a:p>
      </dsp:txBody>
      <dsp:txXfrm>
        <a:off x="1596687" y="2176938"/>
        <a:ext cx="1397405" cy="1024654"/>
      </dsp:txXfrm>
    </dsp:sp>
    <dsp:sp modelId="{F17B897F-4E2C-4D52-A47F-C7934E1AFD69}">
      <dsp:nvSpPr>
        <dsp:cNvPr id="0" name=""/>
        <dsp:cNvSpPr/>
      </dsp:nvSpPr>
      <dsp:spPr>
        <a:xfrm>
          <a:off x="3189729" y="1622942"/>
          <a:ext cx="1397405" cy="55399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tr-TR" sz="1100" kern="1200" dirty="0" smtClean="0"/>
            <a:t>Doğal Afet Durumlarında</a:t>
          </a:r>
          <a:endParaRPr lang="tr-TR" sz="1100" kern="1200" dirty="0"/>
        </a:p>
      </dsp:txBody>
      <dsp:txXfrm>
        <a:off x="3189729" y="1622942"/>
        <a:ext cx="1397405" cy="553995"/>
      </dsp:txXfrm>
    </dsp:sp>
    <dsp:sp modelId="{79A3A209-B513-4AC7-828F-1604C3366B8A}">
      <dsp:nvSpPr>
        <dsp:cNvPr id="0" name=""/>
        <dsp:cNvSpPr/>
      </dsp:nvSpPr>
      <dsp:spPr>
        <a:xfrm>
          <a:off x="3189729" y="2176938"/>
          <a:ext cx="1397405" cy="10246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tr-TR" sz="1100" kern="1200" dirty="0" smtClean="0"/>
            <a:t>Deprem</a:t>
          </a:r>
          <a:endParaRPr lang="tr-TR" sz="1100" kern="1200" dirty="0"/>
        </a:p>
        <a:p>
          <a:pPr marL="57150" lvl="1" indent="-57150" algn="l" defTabSz="488950">
            <a:lnSpc>
              <a:spcPct val="90000"/>
            </a:lnSpc>
            <a:spcBef>
              <a:spcPct val="0"/>
            </a:spcBef>
            <a:spcAft>
              <a:spcPct val="15000"/>
            </a:spcAft>
            <a:buChar char="••"/>
          </a:pPr>
          <a:r>
            <a:rPr lang="tr-TR" sz="1100" kern="1200" dirty="0" smtClean="0"/>
            <a:t>Sel</a:t>
          </a:r>
          <a:endParaRPr lang="tr-TR" sz="1100" kern="1200" dirty="0"/>
        </a:p>
        <a:p>
          <a:pPr marL="57150" lvl="1" indent="-57150" algn="l" defTabSz="488950">
            <a:lnSpc>
              <a:spcPct val="90000"/>
            </a:lnSpc>
            <a:spcBef>
              <a:spcPct val="0"/>
            </a:spcBef>
            <a:spcAft>
              <a:spcPct val="15000"/>
            </a:spcAft>
            <a:buChar char="••"/>
          </a:pPr>
          <a:r>
            <a:rPr lang="tr-TR" sz="1100" kern="1200" dirty="0" smtClean="0"/>
            <a:t>Heyelan</a:t>
          </a:r>
          <a:endParaRPr lang="tr-TR" sz="1100" kern="1200" dirty="0"/>
        </a:p>
        <a:p>
          <a:pPr marL="57150" lvl="1" indent="-57150" algn="l" defTabSz="488950">
            <a:lnSpc>
              <a:spcPct val="90000"/>
            </a:lnSpc>
            <a:spcBef>
              <a:spcPct val="0"/>
            </a:spcBef>
            <a:spcAft>
              <a:spcPct val="15000"/>
            </a:spcAft>
            <a:buChar char="••"/>
          </a:pPr>
          <a:r>
            <a:rPr lang="tr-TR" sz="1100" kern="1200" dirty="0" smtClean="0"/>
            <a:t>Çığ vb.</a:t>
          </a:r>
          <a:endParaRPr lang="tr-TR" sz="1100" kern="1200" dirty="0"/>
        </a:p>
      </dsp:txBody>
      <dsp:txXfrm>
        <a:off x="3189729" y="2176938"/>
        <a:ext cx="1397405" cy="1024654"/>
      </dsp:txXfrm>
    </dsp:sp>
    <dsp:sp modelId="{0F3345BA-0F94-4EF2-B938-40F09909713B}">
      <dsp:nvSpPr>
        <dsp:cNvPr id="0" name=""/>
        <dsp:cNvSpPr/>
      </dsp:nvSpPr>
      <dsp:spPr>
        <a:xfrm>
          <a:off x="4782771" y="1622942"/>
          <a:ext cx="1397405" cy="55399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tr-TR" sz="1100" kern="1200" dirty="0" smtClean="0"/>
            <a:t>Can ve Mal Güvenliğinin Tehlikeye Düşmesi</a:t>
          </a:r>
          <a:endParaRPr lang="tr-TR" sz="1100" kern="1200" dirty="0"/>
        </a:p>
      </dsp:txBody>
      <dsp:txXfrm>
        <a:off x="4782771" y="1622942"/>
        <a:ext cx="1397405" cy="553995"/>
      </dsp:txXfrm>
    </dsp:sp>
    <dsp:sp modelId="{79763ED8-D753-4C56-A134-F931E32DCF03}">
      <dsp:nvSpPr>
        <dsp:cNvPr id="0" name=""/>
        <dsp:cNvSpPr/>
      </dsp:nvSpPr>
      <dsp:spPr>
        <a:xfrm>
          <a:off x="4782771" y="2176938"/>
          <a:ext cx="1397405" cy="10246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tr-TR" sz="1100" kern="1200" dirty="0" smtClean="0"/>
            <a:t>Trafik Kazası</a:t>
          </a:r>
          <a:endParaRPr lang="tr-TR" sz="1100" kern="1200" dirty="0"/>
        </a:p>
        <a:p>
          <a:pPr marL="57150" lvl="1" indent="-57150" algn="l" defTabSz="488950">
            <a:lnSpc>
              <a:spcPct val="90000"/>
            </a:lnSpc>
            <a:spcBef>
              <a:spcPct val="0"/>
            </a:spcBef>
            <a:spcAft>
              <a:spcPct val="15000"/>
            </a:spcAft>
            <a:buChar char="••"/>
          </a:pPr>
          <a:r>
            <a:rPr lang="tr-TR" sz="1100" kern="1200" dirty="0" smtClean="0"/>
            <a:t>Hırsızlık</a:t>
          </a:r>
          <a:endParaRPr lang="tr-TR" sz="1100" kern="1200" dirty="0"/>
        </a:p>
        <a:p>
          <a:pPr marL="57150" lvl="1" indent="-57150" algn="l" defTabSz="488950">
            <a:lnSpc>
              <a:spcPct val="90000"/>
            </a:lnSpc>
            <a:spcBef>
              <a:spcPct val="0"/>
            </a:spcBef>
            <a:spcAft>
              <a:spcPct val="15000"/>
            </a:spcAft>
            <a:buChar char="••"/>
          </a:pPr>
          <a:r>
            <a:rPr lang="tr-TR" sz="1100" kern="1200" dirty="0" smtClean="0"/>
            <a:t>Şiddet</a:t>
          </a:r>
          <a:endParaRPr lang="tr-TR" sz="1100" kern="1200" dirty="0"/>
        </a:p>
        <a:p>
          <a:pPr marL="57150" lvl="1" indent="-57150" algn="l" defTabSz="488950">
            <a:lnSpc>
              <a:spcPct val="90000"/>
            </a:lnSpc>
            <a:spcBef>
              <a:spcPct val="0"/>
            </a:spcBef>
            <a:spcAft>
              <a:spcPct val="15000"/>
            </a:spcAft>
            <a:buChar char="••"/>
          </a:pPr>
          <a:r>
            <a:rPr lang="tr-TR" sz="1100" kern="1200" dirty="0" smtClean="0"/>
            <a:t>Taciz</a:t>
          </a:r>
          <a:endParaRPr lang="tr-TR" sz="1100" kern="1200" dirty="0"/>
        </a:p>
        <a:p>
          <a:pPr marL="57150" lvl="1" indent="-57150" algn="l" defTabSz="488950">
            <a:lnSpc>
              <a:spcPct val="90000"/>
            </a:lnSpc>
            <a:spcBef>
              <a:spcPct val="0"/>
            </a:spcBef>
            <a:spcAft>
              <a:spcPct val="15000"/>
            </a:spcAft>
            <a:buChar char="••"/>
          </a:pPr>
          <a:r>
            <a:rPr lang="tr-TR" sz="1100" kern="1200" dirty="0" smtClean="0"/>
            <a:t>Kayıp Vakaları vb.</a:t>
          </a:r>
          <a:endParaRPr lang="tr-TR" sz="1100" kern="1200" dirty="0"/>
        </a:p>
      </dsp:txBody>
      <dsp:txXfrm>
        <a:off x="4782771" y="2176938"/>
        <a:ext cx="1397405" cy="1024654"/>
      </dsp:txXfrm>
    </dsp:sp>
    <dsp:sp modelId="{58761A59-ACF4-440A-895F-772EF1F8E189}">
      <dsp:nvSpPr>
        <dsp:cNvPr id="0" name=""/>
        <dsp:cNvSpPr/>
      </dsp:nvSpPr>
      <dsp:spPr>
        <a:xfrm>
          <a:off x="6375813" y="1622942"/>
          <a:ext cx="1397405" cy="55399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tr-TR" sz="1100" kern="1200" dirty="0" smtClean="0"/>
            <a:t>Hayvanlara Karşı İşlenen Suçlar</a:t>
          </a:r>
          <a:endParaRPr lang="tr-TR" sz="1100" kern="1200" dirty="0"/>
        </a:p>
      </dsp:txBody>
      <dsp:txXfrm>
        <a:off x="6375813" y="1622942"/>
        <a:ext cx="1397405" cy="553995"/>
      </dsp:txXfrm>
    </dsp:sp>
    <dsp:sp modelId="{A2115D07-E9E6-4899-ACF3-7B7855711766}">
      <dsp:nvSpPr>
        <dsp:cNvPr id="0" name=""/>
        <dsp:cNvSpPr/>
      </dsp:nvSpPr>
      <dsp:spPr>
        <a:xfrm>
          <a:off x="6375813" y="2176938"/>
          <a:ext cx="1397405" cy="10246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tr-TR" sz="1100" kern="1200" dirty="0" smtClean="0"/>
            <a:t>Hayvana Eziyet</a:t>
          </a:r>
          <a:endParaRPr lang="tr-TR" sz="1100" kern="1200" dirty="0"/>
        </a:p>
        <a:p>
          <a:pPr marL="57150" lvl="1" indent="-57150" algn="l" defTabSz="488950">
            <a:lnSpc>
              <a:spcPct val="90000"/>
            </a:lnSpc>
            <a:spcBef>
              <a:spcPct val="0"/>
            </a:spcBef>
            <a:spcAft>
              <a:spcPct val="15000"/>
            </a:spcAft>
            <a:buChar char="••"/>
          </a:pPr>
          <a:r>
            <a:rPr lang="tr-TR" sz="1100" kern="1200" dirty="0" smtClean="0"/>
            <a:t>Taciz/Tecavüz</a:t>
          </a:r>
          <a:endParaRPr lang="tr-TR" sz="1100" kern="1200" dirty="0"/>
        </a:p>
        <a:p>
          <a:pPr marL="57150" lvl="1" indent="-57150" algn="l" defTabSz="488950">
            <a:lnSpc>
              <a:spcPct val="90000"/>
            </a:lnSpc>
            <a:spcBef>
              <a:spcPct val="0"/>
            </a:spcBef>
            <a:spcAft>
              <a:spcPct val="15000"/>
            </a:spcAft>
            <a:buChar char="••"/>
          </a:pPr>
          <a:r>
            <a:rPr lang="tr-TR" sz="1100" kern="1200" dirty="0" smtClean="0"/>
            <a:t>Sahipli Tehlikeli Hayvanlar</a:t>
          </a:r>
          <a:endParaRPr lang="tr-TR" sz="1100" kern="1200" dirty="0"/>
        </a:p>
      </dsp:txBody>
      <dsp:txXfrm>
        <a:off x="6375813" y="2176938"/>
        <a:ext cx="1397405" cy="102465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t>18.01.2022</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18.01.2022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18.01.2022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18.01.2022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18.01.2022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18.01.2022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t>18.01.2022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t>18.01.2022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18.01.2022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18.01.2022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18.01.2022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t>18.01.2022</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481360" y="1275588"/>
            <a:ext cx="8229600" cy="11430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tr-TR" sz="3200" dirty="0" smtClean="0">
                <a:solidFill>
                  <a:schemeClr val="tx1"/>
                </a:solidFill>
                <a:latin typeface="Times New Roman" panose="02020603050405020304" pitchFamily="18" charset="0"/>
                <a:cs typeface="Times New Roman" panose="02020603050405020304" pitchFamily="18" charset="0"/>
              </a:rPr>
              <a:t>T.C.</a:t>
            </a:r>
            <a:br>
              <a:rPr lang="tr-TR" sz="3200" dirty="0" smtClean="0">
                <a:solidFill>
                  <a:schemeClr val="tx1"/>
                </a:solidFill>
                <a:latin typeface="Times New Roman" panose="02020603050405020304" pitchFamily="18" charset="0"/>
                <a:cs typeface="Times New Roman" panose="02020603050405020304" pitchFamily="18" charset="0"/>
              </a:rPr>
            </a:br>
            <a:r>
              <a:rPr lang="tr-TR" sz="3200" dirty="0" smtClean="0">
                <a:solidFill>
                  <a:schemeClr val="tx1"/>
                </a:solidFill>
                <a:latin typeface="Times New Roman" panose="02020603050405020304" pitchFamily="18" charset="0"/>
                <a:cs typeface="Times New Roman" panose="02020603050405020304" pitchFamily="18" charset="0"/>
              </a:rPr>
              <a:t>SAKARYA VALİLİĞİ</a:t>
            </a:r>
            <a:br>
              <a:rPr lang="tr-TR" sz="3200" dirty="0" smtClean="0">
                <a:solidFill>
                  <a:schemeClr val="tx1"/>
                </a:solidFill>
                <a:latin typeface="Times New Roman" panose="02020603050405020304" pitchFamily="18" charset="0"/>
                <a:cs typeface="Times New Roman" panose="02020603050405020304" pitchFamily="18" charset="0"/>
              </a:rPr>
            </a:br>
            <a:r>
              <a:rPr lang="tr-TR" sz="3200" dirty="0" smtClean="0">
                <a:solidFill>
                  <a:schemeClr val="tx1"/>
                </a:solidFill>
                <a:latin typeface="Times New Roman" panose="02020603050405020304" pitchFamily="18" charset="0"/>
                <a:cs typeface="Times New Roman" panose="02020603050405020304" pitchFamily="18" charset="0"/>
              </a:rPr>
              <a:t>Yatırım İzleme ve Koordinasyon Başkanlığı</a:t>
            </a:r>
            <a:br>
              <a:rPr lang="tr-TR" sz="3200" dirty="0" smtClean="0">
                <a:solidFill>
                  <a:schemeClr val="tx1"/>
                </a:solidFill>
                <a:latin typeface="Times New Roman" panose="02020603050405020304" pitchFamily="18" charset="0"/>
                <a:cs typeface="Times New Roman" panose="02020603050405020304" pitchFamily="18" charset="0"/>
              </a:rPr>
            </a:br>
            <a:r>
              <a:rPr lang="tr-TR" sz="3200" dirty="0" smtClean="0">
                <a:solidFill>
                  <a:schemeClr val="tx1"/>
                </a:solidFill>
                <a:latin typeface="Times New Roman" panose="02020603050405020304" pitchFamily="18" charset="0"/>
                <a:cs typeface="Times New Roman" panose="02020603050405020304" pitchFamily="18" charset="0"/>
              </a:rPr>
              <a:t>112 Acil Çağrı Merkezi Müdürlüğü</a:t>
            </a:r>
            <a:endParaRPr lang="tr-TR" sz="3200" dirty="0">
              <a:solidFill>
                <a:schemeClr val="tx1"/>
              </a:solidFill>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3140968"/>
            <a:ext cx="2530778" cy="2520000"/>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3114675"/>
            <a:ext cx="2520000" cy="2520000"/>
          </a:xfrm>
          <a:prstGeom prst="rect">
            <a:avLst/>
          </a:prstGeom>
        </p:spPr>
      </p:pic>
    </p:spTree>
    <p:extLst>
      <p:ext uri="{BB962C8B-B14F-4D97-AF65-F5344CB8AC3E}">
        <p14:creationId xmlns:p14="http://schemas.microsoft.com/office/powerpoint/2010/main" val="1571463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052736"/>
            <a:ext cx="8229600" cy="1143000"/>
          </a:xfrm>
        </p:spPr>
        <p:txBody>
          <a:bodyPr>
            <a:normAutofit/>
          </a:bodyPr>
          <a:lstStyle/>
          <a:p>
            <a:r>
              <a:rPr lang="tr-TR" sz="3600" b="1" dirty="0" smtClean="0">
                <a:solidFill>
                  <a:srgbClr val="FF0000"/>
                </a:solidFill>
                <a:latin typeface="Times New Roman" panose="02020603050405020304" pitchFamily="18" charset="0"/>
                <a:cs typeface="Times New Roman" panose="02020603050405020304" pitchFamily="18" charset="0"/>
              </a:rPr>
              <a:t>112 Acil Çağrı Projesinin Temel Amacı ve İşlevi Nedir?</a:t>
            </a:r>
            <a:endParaRPr lang="tr-TR" sz="3600" b="1" dirty="0">
              <a:solidFill>
                <a:srgbClr val="FF0000"/>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67544" y="2348880"/>
            <a:ext cx="8229600" cy="3471664"/>
          </a:xfrm>
        </p:spPr>
        <p:txBody>
          <a:bodyPr/>
          <a:lstStyle/>
          <a:p>
            <a:pPr marL="0" indent="0" algn="just">
              <a:buNone/>
            </a:pPr>
            <a:r>
              <a:rPr lang="tr-TR" b="1" dirty="0" smtClean="0">
                <a:latin typeface="Times New Roman" panose="02020603050405020304" pitchFamily="18" charset="0"/>
                <a:cs typeface="Times New Roman" panose="02020603050405020304" pitchFamily="18" charset="0"/>
              </a:rPr>
              <a:t>112 Acil Çağrı Merkezi Sisteminin iki temel amaç ve işlevi vardır;</a:t>
            </a:r>
          </a:p>
          <a:p>
            <a:pPr marL="0" indent="0" algn="just">
              <a:buNone/>
            </a:pPr>
            <a:r>
              <a:rPr lang="tr-TR" b="1" dirty="0">
                <a:latin typeface="Times New Roman" panose="02020603050405020304" pitchFamily="18" charset="0"/>
                <a:cs typeface="Times New Roman" panose="02020603050405020304" pitchFamily="18" charset="0"/>
              </a:rPr>
              <a:t>*</a:t>
            </a:r>
            <a:r>
              <a:rPr lang="tr-TR" b="1" dirty="0" smtClean="0">
                <a:latin typeface="Times New Roman" panose="02020603050405020304" pitchFamily="18" charset="0"/>
                <a:cs typeface="Times New Roman" panose="02020603050405020304" pitchFamily="18" charset="0"/>
              </a:rPr>
              <a:t>Acil durumlarda vatandaşlarımızın birden çok numara yerine tek bir numarayı öğrenmeleri,</a:t>
            </a:r>
          </a:p>
          <a:p>
            <a:pPr marL="0" indent="0" algn="just">
              <a:buNone/>
            </a:pPr>
            <a:r>
              <a:rPr lang="tr-TR" b="1" dirty="0" smtClean="0">
                <a:latin typeface="Times New Roman" panose="02020603050405020304" pitchFamily="18" charset="0"/>
                <a:cs typeface="Times New Roman" panose="02020603050405020304" pitchFamily="18" charset="0"/>
              </a:rPr>
              <a:t>** Acil yardım çağrısı alındıktan sonra en kısa sürede olay mahalline ya da acil durumdaki kişiye ulaşabilmek.</a:t>
            </a:r>
            <a:endParaRPr lang="tr-TR" b="1"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16632"/>
            <a:ext cx="457201" cy="460249"/>
          </a:xfrm>
          <a:prstGeom prst="rect">
            <a:avLst/>
          </a:prstGeom>
        </p:spPr>
      </p:pic>
    </p:spTree>
    <p:extLst>
      <p:ext uri="{BB962C8B-B14F-4D97-AF65-F5344CB8AC3E}">
        <p14:creationId xmlns:p14="http://schemas.microsoft.com/office/powerpoint/2010/main" val="3406905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8229600" cy="1143000"/>
          </a:xfrm>
        </p:spPr>
        <p:txBody>
          <a:bodyPr>
            <a:normAutofit/>
          </a:bodyPr>
          <a:lstStyle/>
          <a:p>
            <a:pPr algn="just"/>
            <a:r>
              <a:rPr lang="tr-TR" sz="3600" b="1" dirty="0" smtClean="0">
                <a:solidFill>
                  <a:srgbClr val="FF0000"/>
                </a:solidFill>
                <a:latin typeface="Times New Roman" panose="02020603050405020304" pitchFamily="18" charset="0"/>
                <a:cs typeface="Times New Roman" panose="02020603050405020304" pitchFamily="18" charset="0"/>
              </a:rPr>
              <a:t>Hangi Acil Çağrılar 112’den Karşılanmaktadır?</a:t>
            </a:r>
            <a:endParaRPr lang="tr-TR" sz="3600" b="1" dirty="0">
              <a:solidFill>
                <a:srgbClr val="FF0000"/>
              </a:solidFill>
              <a:latin typeface="Times New Roman" panose="02020603050405020304" pitchFamily="18" charset="0"/>
              <a:cs typeface="Times New Roman" panose="02020603050405020304" pitchFamily="18" charset="0"/>
            </a:endParaRPr>
          </a:p>
        </p:txBody>
      </p:sp>
      <p:pic>
        <p:nvPicPr>
          <p:cNvPr id="13" name="Resi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6632"/>
            <a:ext cx="457201" cy="460249"/>
          </a:xfrm>
          <a:prstGeom prst="rect">
            <a:avLst/>
          </a:prstGeom>
        </p:spPr>
      </p:pic>
      <p:pic>
        <p:nvPicPr>
          <p:cNvPr id="14" name="Resim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928" y="4437110"/>
            <a:ext cx="1440000" cy="2138548"/>
          </a:xfrm>
          <a:prstGeom prst="rect">
            <a:avLst/>
          </a:prstGeom>
        </p:spPr>
      </p:pic>
      <p:pic>
        <p:nvPicPr>
          <p:cNvPr id="15" name="Resim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2132856"/>
            <a:ext cx="1440000" cy="2138546"/>
          </a:xfrm>
          <a:prstGeom prst="rect">
            <a:avLst/>
          </a:prstGeom>
        </p:spPr>
      </p:pic>
      <p:pic>
        <p:nvPicPr>
          <p:cNvPr id="16" name="Resim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4511" y="2132854"/>
            <a:ext cx="1440000" cy="2138548"/>
          </a:xfrm>
          <a:prstGeom prst="rect">
            <a:avLst/>
          </a:prstGeom>
        </p:spPr>
      </p:pic>
      <p:pic>
        <p:nvPicPr>
          <p:cNvPr id="17" name="Resim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63688" y="4437112"/>
            <a:ext cx="1440000" cy="2138546"/>
          </a:xfrm>
          <a:prstGeom prst="rect">
            <a:avLst/>
          </a:prstGeom>
        </p:spPr>
      </p:pic>
      <p:pic>
        <p:nvPicPr>
          <p:cNvPr id="18" name="Resim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14513" y="2132856"/>
            <a:ext cx="1440000" cy="2138548"/>
          </a:xfrm>
          <a:prstGeom prst="rect">
            <a:avLst/>
          </a:prstGeom>
        </p:spPr>
      </p:pic>
      <p:pic>
        <p:nvPicPr>
          <p:cNvPr id="19" name="Resim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1560" y="2132854"/>
            <a:ext cx="1440000" cy="2138546"/>
          </a:xfrm>
          <a:prstGeom prst="rect">
            <a:avLst/>
          </a:prstGeom>
        </p:spPr>
      </p:pic>
      <p:pic>
        <p:nvPicPr>
          <p:cNvPr id="20" name="Resim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25304" y="4476146"/>
            <a:ext cx="1440000" cy="2138546"/>
          </a:xfrm>
          <a:prstGeom prst="rect">
            <a:avLst/>
          </a:prstGeom>
        </p:spPr>
      </p:pic>
    </p:spTree>
    <p:extLst>
      <p:ext uri="{BB962C8B-B14F-4D97-AF65-F5344CB8AC3E}">
        <p14:creationId xmlns:p14="http://schemas.microsoft.com/office/powerpoint/2010/main" val="2809935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2293" y="678508"/>
            <a:ext cx="8229600" cy="576064"/>
          </a:xfrm>
        </p:spPr>
        <p:txBody>
          <a:bodyPr>
            <a:normAutofit fontScale="90000"/>
          </a:bodyPr>
          <a:lstStyle/>
          <a:p>
            <a:r>
              <a:rPr lang="tr-TR" sz="3600" b="1" dirty="0" smtClean="0">
                <a:solidFill>
                  <a:srgbClr val="FF0000"/>
                </a:solidFill>
                <a:latin typeface="Times New Roman" panose="02020603050405020304" pitchFamily="18" charset="0"/>
                <a:cs typeface="Times New Roman" panose="02020603050405020304" pitchFamily="18" charset="0"/>
              </a:rPr>
              <a:t>112’yi Ne Zaman Aramalıyım?</a:t>
            </a:r>
            <a:endParaRPr lang="tr-TR" sz="36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sdf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1268760"/>
            <a:ext cx="4680520" cy="4972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aphicFrame>
        <p:nvGraphicFramePr>
          <p:cNvPr id="6" name="Diyagram 5"/>
          <p:cNvGraphicFramePr/>
          <p:nvPr>
            <p:extLst>
              <p:ext uri="{D42A27DB-BD31-4B8C-83A1-F6EECF244321}">
                <p14:modId xmlns:p14="http://schemas.microsoft.com/office/powerpoint/2010/main" val="3976576063"/>
              </p:ext>
            </p:extLst>
          </p:nvPr>
        </p:nvGraphicFramePr>
        <p:xfrm>
          <a:off x="683568" y="1628800"/>
          <a:ext cx="7776864"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ikdörtgen 6"/>
          <p:cNvSpPr/>
          <p:nvPr/>
        </p:nvSpPr>
        <p:spPr>
          <a:xfrm>
            <a:off x="4005850" y="2132856"/>
            <a:ext cx="1582486" cy="1077218"/>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5400" b="1" cap="all" spc="0" dirty="0" smtClean="0">
                <a:ln w="0"/>
                <a:solidFill>
                  <a:srgbClr val="FF0000"/>
                </a:solidFill>
                <a:effectLst>
                  <a:reflection blurRad="12700" stA="50000" endPos="50000" dist="5000" dir="5400000" sy="-100000" rotWithShape="0"/>
                </a:effectLst>
                <a:latin typeface="+mj-lt"/>
              </a:rPr>
              <a:t>112</a:t>
            </a:r>
          </a:p>
          <a:p>
            <a:pPr algn="ctr"/>
            <a:r>
              <a:rPr lang="tr-TR" sz="1000"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Acil Durum Çağrısı</a:t>
            </a:r>
            <a:endParaRPr lang="tr-TR" sz="1000" b="1" cap="all" spc="0" dirty="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pic>
        <p:nvPicPr>
          <p:cNvPr id="8" name="Resim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504" y="188640"/>
            <a:ext cx="457201" cy="460249"/>
          </a:xfrm>
          <a:prstGeom prst="rect">
            <a:avLst/>
          </a:prstGeom>
        </p:spPr>
      </p:pic>
    </p:spTree>
    <p:extLst>
      <p:ext uri="{BB962C8B-B14F-4D97-AF65-F5344CB8AC3E}">
        <p14:creationId xmlns:p14="http://schemas.microsoft.com/office/powerpoint/2010/main" val="1824887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476672"/>
            <a:ext cx="8229600" cy="1143000"/>
          </a:xfrm>
        </p:spPr>
        <p:txBody>
          <a:bodyPr>
            <a:normAutofit/>
          </a:bodyPr>
          <a:lstStyle/>
          <a:p>
            <a:pPr algn="just"/>
            <a:r>
              <a:rPr lang="tr-TR" sz="3600" b="1" dirty="0" smtClean="0">
                <a:solidFill>
                  <a:srgbClr val="FF0000"/>
                </a:solidFill>
                <a:latin typeface="Times New Roman" panose="02020603050405020304" pitchFamily="18" charset="0"/>
                <a:cs typeface="Times New Roman" panose="02020603050405020304" pitchFamily="18" charset="0"/>
              </a:rPr>
              <a:t>Acil Çağrı Merkezini Aradığımda Ne Yapmalıyım?</a:t>
            </a:r>
            <a:endParaRPr lang="tr-TR" sz="3600" b="1" dirty="0">
              <a:solidFill>
                <a:srgbClr val="FF0000"/>
              </a:solidFill>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772816"/>
            <a:ext cx="309562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İçerik Yer Tutucusu 2"/>
          <p:cNvSpPr>
            <a:spLocks noGrp="1"/>
          </p:cNvSpPr>
          <p:nvPr>
            <p:ph idx="1"/>
          </p:nvPr>
        </p:nvSpPr>
        <p:spPr>
          <a:xfrm>
            <a:off x="395536" y="2996952"/>
            <a:ext cx="8229600" cy="3471664"/>
          </a:xfrm>
        </p:spPr>
        <p:txBody>
          <a:bodyPr>
            <a:normAutofit fontScale="92500" lnSpcReduction="10000"/>
          </a:bodyPr>
          <a:lstStyle/>
          <a:p>
            <a:pPr algn="just">
              <a:buFont typeface="Arial" pitchFamily="34" charset="0"/>
              <a:buChar char="•"/>
            </a:pPr>
            <a:r>
              <a:rPr lang="tr-TR" b="1" dirty="0" smtClean="0">
                <a:latin typeface="Times New Roman" panose="02020603050405020304" pitchFamily="18" charset="0"/>
                <a:cs typeface="Times New Roman" panose="02020603050405020304" pitchFamily="18" charset="0"/>
              </a:rPr>
              <a:t>Sakin olmaya çalışın,</a:t>
            </a:r>
          </a:p>
          <a:p>
            <a:pPr algn="just">
              <a:buFont typeface="Arial" pitchFamily="34" charset="0"/>
              <a:buChar char="•"/>
            </a:pPr>
            <a:r>
              <a:rPr lang="tr-TR" b="1" dirty="0" smtClean="0">
                <a:latin typeface="Times New Roman" panose="02020603050405020304" pitchFamily="18" charset="0"/>
                <a:cs typeface="Times New Roman" panose="02020603050405020304" pitchFamily="18" charset="0"/>
              </a:rPr>
              <a:t>Acil durumunuzun ne olduğunu operatöre söylemelisiniz (Hastayım, kaza oldu vb.)</a:t>
            </a:r>
          </a:p>
          <a:p>
            <a:pPr algn="just">
              <a:buFont typeface="Arial" pitchFamily="34" charset="0"/>
              <a:buChar char="•"/>
            </a:pPr>
            <a:r>
              <a:rPr lang="tr-TR" b="1" dirty="0" smtClean="0">
                <a:latin typeface="Times New Roman" panose="02020603050405020304" pitchFamily="18" charset="0"/>
                <a:cs typeface="Times New Roman" panose="02020603050405020304" pitchFamily="18" charset="0"/>
              </a:rPr>
              <a:t>Adres istendiğinde adresinizi net bir şekilde vermelisiniz.</a:t>
            </a:r>
          </a:p>
          <a:p>
            <a:pPr algn="just">
              <a:buFont typeface="Arial" pitchFamily="34" charset="0"/>
              <a:buChar char="•"/>
            </a:pPr>
            <a:r>
              <a:rPr lang="tr-TR" b="1" dirty="0" smtClean="0">
                <a:latin typeface="Times New Roman" panose="02020603050405020304" pitchFamily="18" charset="0"/>
                <a:cs typeface="Times New Roman" panose="02020603050405020304" pitchFamily="18" charset="0"/>
              </a:rPr>
              <a:t>Bu bilgiler alındıktan sonra yardım ekiplerine aktarılacaksınız, telefonu kapatmayın</a:t>
            </a:r>
          </a:p>
          <a:p>
            <a:pPr algn="just">
              <a:buFont typeface="Arial" pitchFamily="34" charset="0"/>
              <a:buChar char="•"/>
            </a:pPr>
            <a:r>
              <a:rPr lang="tr-TR" b="1" dirty="0" smtClean="0">
                <a:latin typeface="Times New Roman" panose="02020603050405020304" pitchFamily="18" charset="0"/>
                <a:cs typeface="Times New Roman" panose="02020603050405020304" pitchFamily="18" charset="0"/>
              </a:rPr>
              <a:t>Yönlendirmeleri takip etmelisiniz, yardım ekipleri en kısa sürede yardımınıza gelecektir</a:t>
            </a:r>
          </a:p>
          <a:p>
            <a:pPr algn="just">
              <a:buFont typeface="Arial" pitchFamily="34" charset="0"/>
              <a:buChar char="•"/>
            </a:pPr>
            <a:r>
              <a:rPr lang="tr-TR" b="1" dirty="0" smtClean="0">
                <a:latin typeface="Times New Roman" panose="02020603050405020304" pitchFamily="18" charset="0"/>
                <a:cs typeface="Times New Roman" panose="02020603050405020304" pitchFamily="18" charset="0"/>
              </a:rPr>
              <a:t>Tekrar aranabileceğinizden telefonunuzu meşgul etmeyin.</a:t>
            </a:r>
          </a:p>
          <a:p>
            <a:pPr algn="just">
              <a:buFont typeface="Arial" pitchFamily="34" charset="0"/>
              <a:buChar char="•"/>
            </a:pPr>
            <a:endParaRPr lang="tr-TR" b="1" dirty="0" smtClean="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16632"/>
            <a:ext cx="457201" cy="460249"/>
          </a:xfrm>
          <a:prstGeom prst="rect">
            <a:avLst/>
          </a:prstGeom>
        </p:spPr>
      </p:pic>
    </p:spTree>
    <p:extLst>
      <p:ext uri="{BB962C8B-B14F-4D97-AF65-F5344CB8AC3E}">
        <p14:creationId xmlns:p14="http://schemas.microsoft.com/office/powerpoint/2010/main" val="391205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628800"/>
            <a:ext cx="8229600" cy="3888432"/>
          </a:xfrm>
        </p:spPr>
        <p:txBody>
          <a:bodyPr>
            <a:normAutofit fontScale="92500" lnSpcReduction="20000"/>
          </a:bodyPr>
          <a:lstStyle/>
          <a:p>
            <a:pPr algn="just">
              <a:buFont typeface="Arial" pitchFamily="34" charset="0"/>
              <a:buChar char="•"/>
            </a:pPr>
            <a:r>
              <a:rPr lang="tr-TR" b="1" dirty="0" smtClean="0">
                <a:latin typeface="Times New Roman" panose="02020603050405020304" pitchFamily="18" charset="0"/>
                <a:cs typeface="Times New Roman" panose="02020603050405020304" pitchFamily="18" charset="0"/>
              </a:rPr>
              <a:t>Acil Çağrı Merkezini aradığınızda telefonunuzun anonsta kapanması veya yoğunluktan operatöre bağlanamamanız durumunda müsait duruma geçen çağrı operatörü size geri dönüş yapacağından </a:t>
            </a:r>
            <a:r>
              <a:rPr lang="tr-TR" b="1" dirty="0" smtClean="0">
                <a:solidFill>
                  <a:srgbClr val="FF0000"/>
                </a:solidFill>
                <a:latin typeface="Times New Roman" panose="02020603050405020304" pitchFamily="18" charset="0"/>
                <a:cs typeface="Times New Roman" panose="02020603050405020304" pitchFamily="18" charset="0"/>
              </a:rPr>
              <a:t>telefonunuzu meşgul etmeyin.</a:t>
            </a:r>
          </a:p>
          <a:p>
            <a:pPr algn="just">
              <a:buFont typeface="Arial" pitchFamily="34" charset="0"/>
              <a:buChar char="•"/>
            </a:pPr>
            <a:r>
              <a:rPr lang="tr-TR" b="1" dirty="0" smtClean="0">
                <a:latin typeface="Times New Roman" panose="02020603050405020304" pitchFamily="18" charset="0"/>
                <a:cs typeface="Times New Roman" panose="02020603050405020304" pitchFamily="18" charset="0"/>
              </a:rPr>
              <a:t>Acil </a:t>
            </a:r>
            <a:r>
              <a:rPr lang="tr-TR" b="1" dirty="0">
                <a:latin typeface="Times New Roman" panose="02020603050405020304" pitchFamily="18" charset="0"/>
                <a:cs typeface="Times New Roman" panose="02020603050405020304" pitchFamily="18" charset="0"/>
              </a:rPr>
              <a:t>Çağrı Merkezini aradığınızda telefonunuzda </a:t>
            </a:r>
            <a:r>
              <a:rPr lang="tr-TR" b="1" dirty="0">
                <a:solidFill>
                  <a:srgbClr val="FF0000"/>
                </a:solidFill>
                <a:latin typeface="Times New Roman" panose="02020603050405020304" pitchFamily="18" charset="0"/>
                <a:cs typeface="Times New Roman" panose="02020603050405020304" pitchFamily="18" charset="0"/>
              </a:rPr>
              <a:t>konum bilgisi </a:t>
            </a:r>
            <a:r>
              <a:rPr lang="tr-TR" b="1" dirty="0">
                <a:latin typeface="Times New Roman" panose="02020603050405020304" pitchFamily="18" charset="0"/>
                <a:cs typeface="Times New Roman" panose="02020603050405020304" pitchFamily="18" charset="0"/>
              </a:rPr>
              <a:t>açıksa operatörlerimiz bulunduğunuz konumu daha net ve kısa sürede alabileceklerdir</a:t>
            </a:r>
            <a:r>
              <a:rPr lang="tr-TR" b="1" dirty="0" smtClean="0">
                <a:latin typeface="Times New Roman" panose="02020603050405020304" pitchFamily="18" charset="0"/>
                <a:cs typeface="Times New Roman" panose="02020603050405020304" pitchFamily="18" charset="0"/>
              </a:rPr>
              <a:t>.</a:t>
            </a:r>
          </a:p>
          <a:p>
            <a:pPr algn="just">
              <a:buFont typeface="Arial" pitchFamily="34" charset="0"/>
              <a:buChar char="•"/>
            </a:pPr>
            <a:r>
              <a:rPr lang="tr-TR" b="1" dirty="0" smtClean="0">
                <a:latin typeface="Times New Roman" panose="02020603050405020304" pitchFamily="18" charset="0"/>
                <a:cs typeface="Times New Roman" panose="02020603050405020304" pitchFamily="18" charset="0"/>
              </a:rPr>
              <a:t>Acil </a:t>
            </a:r>
            <a:r>
              <a:rPr lang="tr-TR" b="1" dirty="0">
                <a:latin typeface="Times New Roman" panose="02020603050405020304" pitchFamily="18" charset="0"/>
                <a:cs typeface="Times New Roman" panose="02020603050405020304" pitchFamily="18" charset="0"/>
              </a:rPr>
              <a:t>Çağrı Merkezini telefonun çekmediği bir yerden veya sim kartsız arıyorsanız geri dönüşler için ulaşılabilecek bir telefon numarası vermeyi unutmayınız</a:t>
            </a:r>
            <a:r>
              <a:rPr lang="tr-TR" b="1" dirty="0" smtClean="0">
                <a:latin typeface="Times New Roman" panose="02020603050405020304" pitchFamily="18" charset="0"/>
                <a:cs typeface="Times New Roman" panose="02020603050405020304" pitchFamily="18" charset="0"/>
              </a:rPr>
              <a:t>.</a:t>
            </a:r>
          </a:p>
          <a:p>
            <a:pPr algn="just">
              <a:buFont typeface="Arial" pitchFamily="34" charset="0"/>
              <a:buChar char="•"/>
            </a:pPr>
            <a:r>
              <a:rPr lang="tr-TR" b="1" dirty="0" smtClean="0">
                <a:solidFill>
                  <a:srgbClr val="FF0000"/>
                </a:solidFill>
                <a:latin typeface="Times New Roman" panose="02020603050405020304" pitchFamily="18" charset="0"/>
                <a:cs typeface="Times New Roman" panose="02020603050405020304" pitchFamily="18" charset="0"/>
              </a:rPr>
              <a:t>Olay mahallinden aramıyorsanız </a:t>
            </a:r>
            <a:r>
              <a:rPr lang="tr-TR" b="1" dirty="0" smtClean="0">
                <a:latin typeface="Times New Roman" panose="02020603050405020304" pitchFamily="18" charset="0"/>
                <a:cs typeface="Times New Roman" panose="02020603050405020304" pitchFamily="18" charset="0"/>
              </a:rPr>
              <a:t>bu durumu çağrı operatörüne mutlaka söyleyiniz.</a:t>
            </a:r>
            <a:endParaRPr lang="tr-TR" b="1" dirty="0">
              <a:latin typeface="Times New Roman" panose="02020603050405020304" pitchFamily="18" charset="0"/>
              <a:cs typeface="Times New Roman" panose="02020603050405020304" pitchFamily="18" charset="0"/>
            </a:endParaRPr>
          </a:p>
          <a:p>
            <a:pPr algn="just">
              <a:buFont typeface="Arial" pitchFamily="34" charset="0"/>
              <a:buChar char="•"/>
            </a:pPr>
            <a:endParaRPr lang="tr-TR" b="1" dirty="0">
              <a:solidFill>
                <a:srgbClr val="FF0000"/>
              </a:solidFill>
              <a:latin typeface="Times New Roman" panose="02020603050405020304" pitchFamily="18" charset="0"/>
              <a:cs typeface="Times New Roman" panose="02020603050405020304" pitchFamily="18" charset="0"/>
            </a:endParaRPr>
          </a:p>
          <a:p>
            <a:pPr algn="just">
              <a:buFont typeface="Arial" pitchFamily="34" charset="0"/>
              <a:buChar char="•"/>
            </a:pP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5" name="Başlık 1"/>
          <p:cNvSpPr>
            <a:spLocks noGrp="1"/>
          </p:cNvSpPr>
          <p:nvPr>
            <p:ph type="title"/>
          </p:nvPr>
        </p:nvSpPr>
        <p:spPr>
          <a:xfrm>
            <a:off x="539552" y="692696"/>
            <a:ext cx="8229600" cy="710952"/>
          </a:xfrm>
        </p:spPr>
        <p:txBody>
          <a:bodyPr>
            <a:normAutofit/>
          </a:bodyPr>
          <a:lstStyle/>
          <a:p>
            <a:r>
              <a:rPr lang="tr-TR" sz="3600" b="1" dirty="0" smtClean="0">
                <a:solidFill>
                  <a:srgbClr val="FF0000"/>
                </a:solidFill>
                <a:latin typeface="Times New Roman" panose="02020603050405020304" pitchFamily="18" charset="0"/>
                <a:cs typeface="Times New Roman" panose="02020603050405020304" pitchFamily="18" charset="0"/>
              </a:rPr>
              <a:t>Önemli Bilgiler!</a:t>
            </a:r>
            <a:endParaRPr lang="tr-TR" sz="3600" b="1" dirty="0">
              <a:solidFill>
                <a:srgbClr val="FF0000"/>
              </a:solidFill>
              <a:latin typeface="Times New Roman" panose="02020603050405020304" pitchFamily="18" charset="0"/>
              <a:cs typeface="Times New Roman" panose="02020603050405020304" pitchFamily="18" charset="0"/>
            </a:endParaRPr>
          </a:p>
        </p:txBody>
      </p:sp>
      <p:sp>
        <p:nvSpPr>
          <p:cNvPr id="6" name="İçerik Yer Tutucusu 2"/>
          <p:cNvSpPr txBox="1">
            <a:spLocks/>
          </p:cNvSpPr>
          <p:nvPr/>
        </p:nvSpPr>
        <p:spPr>
          <a:xfrm>
            <a:off x="467544" y="3212976"/>
            <a:ext cx="8229600" cy="1368152"/>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buFont typeface="Wingdings 2"/>
              <a:buNone/>
            </a:pP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7" name="İçerik Yer Tutucusu 2"/>
          <p:cNvSpPr txBox="1">
            <a:spLocks/>
          </p:cNvSpPr>
          <p:nvPr/>
        </p:nvSpPr>
        <p:spPr>
          <a:xfrm>
            <a:off x="619944" y="4725144"/>
            <a:ext cx="8229600" cy="1368152"/>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buFont typeface="Wingdings 2"/>
              <a:buNone/>
            </a:pPr>
            <a:endParaRPr lang="tr-TR" b="1" dirty="0">
              <a:solidFill>
                <a:srgbClr val="FF0000"/>
              </a:solidFill>
              <a:latin typeface="Times New Roman" panose="02020603050405020304" pitchFamily="18" charset="0"/>
              <a:cs typeface="Times New Roman" panose="02020603050405020304" pitchFamily="18" charset="0"/>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743" y="116632"/>
            <a:ext cx="457201" cy="460249"/>
          </a:xfrm>
          <a:prstGeom prst="rect">
            <a:avLst/>
          </a:prstGeom>
        </p:spPr>
      </p:pic>
    </p:spTree>
    <p:extLst>
      <p:ext uri="{BB962C8B-B14F-4D97-AF65-F5344CB8AC3E}">
        <p14:creationId xmlns:p14="http://schemas.microsoft.com/office/powerpoint/2010/main" val="2537976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628800"/>
            <a:ext cx="8229600" cy="4176464"/>
          </a:xfrm>
        </p:spPr>
        <p:txBody>
          <a:bodyPr>
            <a:normAutofit fontScale="92500" lnSpcReduction="10000"/>
          </a:bodyPr>
          <a:lstStyle/>
          <a:p>
            <a:pPr algn="just"/>
            <a:r>
              <a:rPr lang="tr-TR" dirty="0">
                <a:latin typeface="Times New Roman" panose="02020603050405020304" pitchFamily="18" charset="0"/>
                <a:cs typeface="Times New Roman" panose="02020603050405020304" pitchFamily="18" charset="0"/>
              </a:rPr>
              <a:t>Engelli vatandaşlarımız ücretsiz olarak kişisel telefonlarına </a:t>
            </a:r>
            <a:r>
              <a:rPr lang="tr-TR" dirty="0" smtClean="0">
                <a:latin typeface="Times New Roman" panose="02020603050405020304" pitchFamily="18" charset="0"/>
                <a:cs typeface="Times New Roman" panose="02020603050405020304" pitchFamily="18" charset="0"/>
              </a:rPr>
              <a:t>indirecekleri </a:t>
            </a:r>
            <a:r>
              <a:rPr lang="tr-TR" dirty="0">
                <a:latin typeface="Times New Roman" panose="02020603050405020304" pitchFamily="18" charset="0"/>
                <a:cs typeface="Times New Roman" panose="02020603050405020304" pitchFamily="18" charset="0"/>
              </a:rPr>
              <a:t>mobil uygulama aracılığıyla 112 Acil Çağrı Merkezine anında bildirimde bulunabilir, yetkin 112 personeli ile görüntülü konuşma başlatabilir ya da anlık mesajlaşma ile yine uygulama üzerinden yaşadığı (sağlık, güvenlik, yangın vb.) sorunları bildirebilir.</a:t>
            </a:r>
          </a:p>
          <a:p>
            <a:pPr algn="just"/>
            <a:r>
              <a:rPr lang="tr-TR" dirty="0">
                <a:latin typeface="Times New Roman" panose="02020603050405020304" pitchFamily="18" charset="0"/>
                <a:cs typeface="Times New Roman" panose="02020603050405020304" pitchFamily="18" charset="0"/>
              </a:rPr>
              <a:t>Engelli vatandaşlarımız dilerse uygulama üzerinden hâlihazırda var olan sağlık problemlerini kayıt edebilir, acil durumda ulaşılacak yakınlarının iletişim bilgilerini sisteme girerek 112 personelinin “Acil Çağrı” anında bu bilgileri görmesini sağlayabilir. Böylece süreçte daha etkin ve hızlı hizmet verilmiş olacaktır.</a:t>
            </a:r>
          </a:p>
        </p:txBody>
      </p:sp>
      <p:sp>
        <p:nvSpPr>
          <p:cNvPr id="5" name="Başlık 1"/>
          <p:cNvSpPr>
            <a:spLocks noGrp="1"/>
          </p:cNvSpPr>
          <p:nvPr>
            <p:ph type="title"/>
          </p:nvPr>
        </p:nvSpPr>
        <p:spPr>
          <a:xfrm>
            <a:off x="619944" y="692696"/>
            <a:ext cx="8229600" cy="854968"/>
          </a:xfrm>
        </p:spPr>
        <p:txBody>
          <a:bodyPr>
            <a:normAutofit fontScale="90000"/>
          </a:bodyPr>
          <a:lstStyle/>
          <a:p>
            <a:pPr algn="just"/>
            <a:r>
              <a:rPr lang="tr-TR" sz="3600" b="1" dirty="0" smtClean="0">
                <a:solidFill>
                  <a:srgbClr val="FF0000"/>
                </a:solidFill>
                <a:latin typeface="Times New Roman" panose="02020603050405020304" pitchFamily="18" charset="0"/>
                <a:cs typeface="Times New Roman" panose="02020603050405020304" pitchFamily="18" charset="0"/>
              </a:rPr>
              <a:t>Engelliyim, Acil Durumumu Nasıl Bildireceğim?</a:t>
            </a:r>
            <a:endParaRPr lang="tr-TR" sz="3600" b="1" dirty="0">
              <a:solidFill>
                <a:srgbClr val="FF0000"/>
              </a:solidFill>
              <a:latin typeface="Times New Roman" panose="02020603050405020304" pitchFamily="18" charset="0"/>
              <a:cs typeface="Times New Roman" panose="02020603050405020304" pitchFamily="18" charset="0"/>
            </a:endParaRPr>
          </a:p>
        </p:txBody>
      </p:sp>
      <p:sp>
        <p:nvSpPr>
          <p:cNvPr id="2" name="Metin kutusu 1"/>
          <p:cNvSpPr txBox="1"/>
          <p:nvPr/>
        </p:nvSpPr>
        <p:spPr>
          <a:xfrm>
            <a:off x="827584" y="6165304"/>
            <a:ext cx="4444550" cy="369332"/>
          </a:xfrm>
          <a:prstGeom prst="rect">
            <a:avLst/>
          </a:prstGeom>
          <a:noFill/>
        </p:spPr>
        <p:txBody>
          <a:bodyPr wrap="none" rtlCol="0">
            <a:spAutoFit/>
          </a:bodyPr>
          <a:lstStyle/>
          <a:p>
            <a:r>
              <a:rPr lang="tr-TR" b="1" dirty="0" smtClean="0">
                <a:solidFill>
                  <a:srgbClr val="FF0000"/>
                </a:solidFill>
                <a:latin typeface="Times New Roman" panose="02020603050405020304" pitchFamily="18" charset="0"/>
                <a:cs typeface="Times New Roman" panose="02020603050405020304" pitchFamily="18" charset="0"/>
              </a:rPr>
              <a:t>Ayrıntılı Bilgi İçin : www.engelsiz112.gov.tr</a:t>
            </a:r>
            <a:endParaRPr lang="tr-TR" b="1" dirty="0">
              <a:solidFill>
                <a:srgbClr val="FF0000"/>
              </a:solidFill>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88640"/>
            <a:ext cx="457201" cy="460249"/>
          </a:xfrm>
          <a:prstGeom prst="rect">
            <a:avLst/>
          </a:prstGeom>
        </p:spPr>
      </p:pic>
    </p:spTree>
    <p:extLst>
      <p:ext uri="{BB962C8B-B14F-4D97-AF65-F5344CB8AC3E}">
        <p14:creationId xmlns:p14="http://schemas.microsoft.com/office/powerpoint/2010/main" val="1481788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132856"/>
            <a:ext cx="8229600" cy="3672408"/>
          </a:xfrm>
        </p:spPr>
        <p:txBody>
          <a:bodyPr>
            <a:normAutofit/>
          </a:bodyPr>
          <a:lstStyle/>
          <a:p>
            <a:pPr marL="0" indent="0" algn="just">
              <a:buNone/>
            </a:pPr>
            <a:r>
              <a:rPr lang="tr-TR" dirty="0" smtClean="0">
                <a:latin typeface="Times New Roman" panose="02020603050405020304" pitchFamily="18" charset="0"/>
                <a:cs typeface="Times New Roman" panose="02020603050405020304" pitchFamily="18" charset="0"/>
              </a:rPr>
              <a:t>	</a:t>
            </a:r>
            <a:r>
              <a:rPr lang="tr-TR" b="1" dirty="0" smtClean="0">
                <a:latin typeface="Times New Roman" panose="02020603050405020304" pitchFamily="18" charset="0"/>
                <a:cs typeface="Times New Roman" panose="02020603050405020304" pitchFamily="18" charset="0"/>
              </a:rPr>
              <a:t>Yeni Nesil 112 Acil Merkezi Projesinde;</a:t>
            </a:r>
          </a:p>
          <a:p>
            <a:pPr algn="just"/>
            <a:r>
              <a:rPr lang="tr-TR" b="1" dirty="0" smtClean="0">
                <a:latin typeface="Times New Roman" panose="02020603050405020304" pitchFamily="18" charset="0"/>
                <a:cs typeface="Times New Roman" panose="02020603050405020304" pitchFamily="18" charset="0"/>
              </a:rPr>
              <a:t>Arapça</a:t>
            </a:r>
          </a:p>
          <a:p>
            <a:pPr algn="just"/>
            <a:r>
              <a:rPr lang="tr-TR" b="1" dirty="0" smtClean="0">
                <a:latin typeface="Times New Roman" panose="02020603050405020304" pitchFamily="18" charset="0"/>
                <a:cs typeface="Times New Roman" panose="02020603050405020304" pitchFamily="18" charset="0"/>
              </a:rPr>
              <a:t>Rusça</a:t>
            </a:r>
          </a:p>
          <a:p>
            <a:pPr algn="just"/>
            <a:r>
              <a:rPr lang="tr-TR" b="1" dirty="0" smtClean="0">
                <a:latin typeface="Times New Roman" panose="02020603050405020304" pitchFamily="18" charset="0"/>
                <a:cs typeface="Times New Roman" panose="02020603050405020304" pitchFamily="18" charset="0"/>
              </a:rPr>
              <a:t>İngilizce </a:t>
            </a:r>
          </a:p>
          <a:p>
            <a:pPr algn="just"/>
            <a:r>
              <a:rPr lang="tr-TR" b="1" dirty="0" smtClean="0">
                <a:latin typeface="Times New Roman" panose="02020603050405020304" pitchFamily="18" charset="0"/>
                <a:cs typeface="Times New Roman" panose="02020603050405020304" pitchFamily="18" charset="0"/>
              </a:rPr>
              <a:t>Almanca dillerinde tercüman desteğiyle hizmet verilmektedir.</a:t>
            </a:r>
            <a:endParaRPr lang="tr-TR" b="1" dirty="0">
              <a:latin typeface="Times New Roman" panose="02020603050405020304" pitchFamily="18" charset="0"/>
              <a:cs typeface="Times New Roman" panose="02020603050405020304" pitchFamily="18" charset="0"/>
            </a:endParaRPr>
          </a:p>
        </p:txBody>
      </p:sp>
      <p:sp>
        <p:nvSpPr>
          <p:cNvPr id="5" name="Başlık 1"/>
          <p:cNvSpPr>
            <a:spLocks noGrp="1"/>
          </p:cNvSpPr>
          <p:nvPr>
            <p:ph type="title"/>
          </p:nvPr>
        </p:nvSpPr>
        <p:spPr>
          <a:xfrm>
            <a:off x="611560" y="836712"/>
            <a:ext cx="8229600" cy="854968"/>
          </a:xfrm>
        </p:spPr>
        <p:txBody>
          <a:bodyPr>
            <a:normAutofit fontScale="90000"/>
          </a:bodyPr>
          <a:lstStyle/>
          <a:p>
            <a:pPr algn="just"/>
            <a:r>
              <a:rPr lang="tr-TR" sz="3600" b="1" dirty="0" smtClean="0">
                <a:solidFill>
                  <a:srgbClr val="FF0000"/>
                </a:solidFill>
                <a:latin typeface="Times New Roman" panose="02020603050405020304" pitchFamily="18" charset="0"/>
                <a:cs typeface="Times New Roman" panose="02020603050405020304" pitchFamily="18" charset="0"/>
              </a:rPr>
              <a:t>Türkçe Bilmiyorum, Acil Durumumu Nasıl Bildireceğim?</a:t>
            </a:r>
            <a:endParaRPr lang="tr-TR" sz="3600" b="1" dirty="0">
              <a:solidFill>
                <a:srgbClr val="FF0000"/>
              </a:solidFill>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88640"/>
            <a:ext cx="457201" cy="460249"/>
          </a:xfrm>
          <a:prstGeom prst="rect">
            <a:avLst/>
          </a:prstGeom>
        </p:spPr>
      </p:pic>
    </p:spTree>
    <p:extLst>
      <p:ext uri="{BB962C8B-B14F-4D97-AF65-F5344CB8AC3E}">
        <p14:creationId xmlns:p14="http://schemas.microsoft.com/office/powerpoint/2010/main" val="2160955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5318" y="2924944"/>
            <a:ext cx="8856985" cy="2308324"/>
          </a:xfrm>
          <a:prstGeom prst="rect">
            <a:avLst/>
          </a:prstGeom>
          <a:noFill/>
        </p:spPr>
        <p:txBody>
          <a:bodyPr wrap="square" lIns="91440" tIns="45720" rIns="91440" bIns="45720">
            <a:spAutoFit/>
          </a:bodyPr>
          <a:lstStyle/>
          <a:p>
            <a:pPr algn="ctr"/>
            <a:r>
              <a:rPr lang="tr-TR"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Katılımınız İçin Teşekkür Ederiz.</a:t>
            </a:r>
          </a:p>
          <a:p>
            <a:pPr algn="ctr"/>
            <a:endParaRPr lang="tr-T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a:p>
            <a:pPr algn="ctr"/>
            <a:r>
              <a:rPr lang="tr-T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Mehmet BİLGİNER</a:t>
            </a:r>
          </a:p>
          <a:p>
            <a:pPr algn="ctr"/>
            <a:r>
              <a:rPr lang="tr-TR"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Sakarya 112 Acil Çağrı Merkezi Müdürü</a:t>
            </a:r>
            <a:endParaRPr lang="tr-TR"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1046975"/>
            <a:ext cx="1656184" cy="1661945"/>
          </a:xfrm>
          <a:prstGeom prst="rect">
            <a:avLst/>
          </a:prstGeom>
        </p:spPr>
      </p:pic>
    </p:spTree>
    <p:extLst>
      <p:ext uri="{BB962C8B-B14F-4D97-AF65-F5344CB8AC3E}">
        <p14:creationId xmlns:p14="http://schemas.microsoft.com/office/powerpoint/2010/main" val="38796147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81</TotalTime>
  <Words>382</Words>
  <Application>Microsoft Office PowerPoint</Application>
  <PresentationFormat>Ekran Gösterisi (4:3)</PresentationFormat>
  <Paragraphs>58</Paragraphs>
  <Slides>9</Slides>
  <Notes>0</Notes>
  <HiddenSlides>0</HiddenSlides>
  <MMClips>0</MMClips>
  <ScaleCrop>false</ScaleCrop>
  <HeadingPairs>
    <vt:vector size="4" baseType="variant">
      <vt:variant>
        <vt:lpstr>Tema</vt:lpstr>
      </vt:variant>
      <vt:variant>
        <vt:i4>1</vt:i4>
      </vt:variant>
      <vt:variant>
        <vt:lpstr>Slayt Başlıkları</vt:lpstr>
      </vt:variant>
      <vt:variant>
        <vt:i4>9</vt:i4>
      </vt:variant>
    </vt:vector>
  </HeadingPairs>
  <TitlesOfParts>
    <vt:vector size="10" baseType="lpstr">
      <vt:lpstr>Akış</vt:lpstr>
      <vt:lpstr>PowerPoint Sunusu</vt:lpstr>
      <vt:lpstr>112 Acil Çağrı Projesinin Temel Amacı ve İşlevi Nedir?</vt:lpstr>
      <vt:lpstr>Hangi Acil Çağrılar 112’den Karşılanmaktadır?</vt:lpstr>
      <vt:lpstr>112’yi Ne Zaman Aramalıyım?</vt:lpstr>
      <vt:lpstr>Acil Çağrı Merkezini Aradığımda Ne Yapmalıyım?</vt:lpstr>
      <vt:lpstr>Önemli Bilgiler!</vt:lpstr>
      <vt:lpstr>Engelliyim, Acil Durumumu Nasıl Bildireceğim?</vt:lpstr>
      <vt:lpstr>Türkçe Bilmiyorum, Acil Durumumu Nasıl Bildireceğim?</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mehmet bilginer</dc:creator>
  <cp:lastModifiedBy>mehmet bilginer</cp:lastModifiedBy>
  <cp:revision>10</cp:revision>
  <dcterms:created xsi:type="dcterms:W3CDTF">2022-01-18T12:52:12Z</dcterms:created>
  <dcterms:modified xsi:type="dcterms:W3CDTF">2022-01-18T14:24:10Z</dcterms:modified>
</cp:coreProperties>
</file>